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4" r:id="rId3"/>
    <p:sldId id="270" r:id="rId4"/>
    <p:sldId id="257" r:id="rId5"/>
    <p:sldId id="269" r:id="rId6"/>
    <p:sldId id="259" r:id="rId7"/>
    <p:sldId id="271" r:id="rId8"/>
    <p:sldId id="267" r:id="rId9"/>
    <p:sldId id="258" r:id="rId10"/>
    <p:sldId id="260" r:id="rId11"/>
    <p:sldId id="261" r:id="rId12"/>
    <p:sldId id="262" r:id="rId13"/>
    <p:sldId id="263" r:id="rId14"/>
    <p:sldId id="265" r:id="rId15"/>
    <p:sldId id="272" r:id="rId16"/>
    <p:sldId id="268" r:id="rId17"/>
    <p:sldId id="266" r:id="rId18"/>
    <p:sldId id="273" r:id="rId19"/>
    <p:sldId id="289" r:id="rId20"/>
    <p:sldId id="290" r:id="rId21"/>
    <p:sldId id="291" r:id="rId22"/>
    <p:sldId id="292" r:id="rId23"/>
    <p:sldId id="276" r:id="rId24"/>
    <p:sldId id="275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88" r:id="rId33"/>
    <p:sldId id="274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30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CF8"/>
    <a:srgbClr val="2B94FB"/>
    <a:srgbClr val="537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3417C-983D-42D4-8C9F-5CE7516B1E51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D105F-1C0C-47E7-A1C2-139BC99BA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200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D105F-1C0C-47E7-A1C2-139BC99BA4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2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D105F-1C0C-47E7-A1C2-139BC99BA4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C5772-0A5F-869D-0D3D-F65DA66AA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222D15-F809-3AF4-730D-EF382FAB7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A6DC1-CFA8-59AC-2404-C761A7381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C8EA-0CC5-AC71-BADD-F18C02A4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76BF3-CF6B-D679-5C43-3B136255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8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B048D-1F5A-21E0-5EEA-BC203B0A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CDB6A7-3C21-F333-F5D5-3421C3F44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01AB35-B17E-C4CD-4486-46C9F016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DD340-7FCD-E265-507C-F932CAA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F5E07-2CA4-E871-7558-9D4D3810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1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6CBEF1-DE51-8B2A-131B-0D87F3E8C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8A6712-E8C8-A3FD-8D7A-C7D79CDB9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46C43-9DEE-6705-9142-4706849A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F5460-C459-67A3-5499-649E7667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9C04D-E887-BFAE-E1C7-B4377857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7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C909C-E761-165E-B4FB-2A11CDCE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09513-8AEC-BD48-56EA-FA6BDFBD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DB7773-D04F-4C85-A304-ED8D10B0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482F6-64D7-1EC2-3CF7-31E7A0B7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F5844-8304-3634-7F9E-E3298711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3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BA99C-4561-DD01-6B4C-02FA0FEA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6E33F-86E1-C992-1185-BC7A0268C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F1F6C-8447-36C7-794B-EED90B20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241ED6-F19E-080B-FB67-A2D3EF1E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F2793-1674-4141-0EA5-0A1C0480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55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DAF2-CDBC-2D01-AC63-AD189315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286FB-04FD-75D5-ADDF-B0E98F7D5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9F0C7-6A21-AFCF-5733-00C924DB0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DE96B3-F1FA-2B2C-2616-814215AA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12D4BB-CE06-6DE9-877E-3D5BFF36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30C6A4-0AF2-CA23-CD96-651F81FD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2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958A3-9F2E-29CD-A898-ACBE7527B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171F7-4913-8C35-CE37-2E60EC15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AB8048-0811-95DA-D8FC-3F4A0B048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B6A976-412D-0BD1-B3E0-D35C9AC35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425CA9-9FA2-6C66-7EA0-EECF127DC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770441-6EE4-E707-40EB-995C7E7E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BA3D8B-7431-54FA-0254-BA8FFAE21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B91D68-694E-054B-AE15-41324454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4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77378-720C-5425-0AC9-C3CA8922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ACC69E-80A7-86E7-161A-BC93A3D4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0992A4-2B40-8F98-EE5E-F3DD247A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B7962-CF6E-91CA-EDC2-DBA77C2B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6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8B3597-F635-C14C-5B42-BBA862CD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533979-6EA7-0371-C5B5-8E332470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544C15-C8D9-F357-FA46-01B26742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4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A7D04-4361-F77B-F5F5-373313C6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EA679-7DE1-44CF-AFC8-0690E28FD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8D618B-06D6-DE88-C600-934A72145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CF6DF-5341-6388-6776-1C6EFC4F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697313-FA6C-556B-BE42-510F8276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F24A6C-AE79-36F1-1544-89AD7986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01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CE2BE-C3BF-68CB-64D0-5C659575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B506A7-1C22-9E87-DAED-7C113A396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955869-14EC-646C-1611-D9F73716F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240320-E6B2-4CB9-9882-E762DB85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3E8754-749D-4503-703C-31A190A2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819850-2FA7-F00F-A841-323A1F6E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82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1E770F-6D16-37A2-C0E9-BCDB15A9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2897A-28A9-9D81-C921-A01AF512A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526F24-F978-0AD8-61EB-B833DB4D2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4C4CB-4884-4F95-8C5F-A997F339C7EE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5BD95-E25F-3DED-7243-4ED0ABFADE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1644D-B1A3-263C-3F82-DDE938517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F12F1-4322-40F2-B100-DBB846C42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BEBD0-EA69-2E7E-8954-B2653433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9112"/>
            <a:ext cx="9144000" cy="2387600"/>
          </a:xfrm>
        </p:spPr>
        <p:txBody>
          <a:bodyPr anchor="ctr"/>
          <a:lstStyle/>
          <a:p>
            <a:r>
              <a:rPr lang="en-US" altLang="ko-KR" sz="54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Microsoft </a:t>
            </a:r>
            <a:r>
              <a:rPr lang="en-US" altLang="ko-KR" sz="5400" dirty="0">
                <a:solidFill>
                  <a:srgbClr val="2B94FB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To-Do</a:t>
            </a:r>
            <a:b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</a:br>
            <a:r>
              <a:rPr lang="ko-KR" altLang="en-US" sz="480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화면 정의서 및 </a:t>
            </a:r>
            <a:r>
              <a:rPr lang="ko-KR" altLang="en-US" sz="480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기능 정의서</a:t>
            </a:r>
            <a:endParaRPr lang="ko-KR" altLang="en-US" dirty="0"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705935-0A35-14F3-0CE4-FFA758F09409}"/>
              </a:ext>
            </a:extLst>
          </p:cNvPr>
          <p:cNvSpPr/>
          <p:nvPr/>
        </p:nvSpPr>
        <p:spPr>
          <a:xfrm>
            <a:off x="238125" y="238126"/>
            <a:ext cx="11706225" cy="6381749"/>
          </a:xfrm>
          <a:prstGeom prst="rect">
            <a:avLst/>
          </a:prstGeom>
          <a:noFill/>
          <a:ln w="48895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F4EFD8-91DF-BA67-F4B6-1070ED001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64" y="1631288"/>
            <a:ext cx="1928272" cy="1572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0A8BCA-7F1B-6C4F-22D9-6FDF7DEE6A7B}"/>
              </a:ext>
            </a:extLst>
          </p:cNvPr>
          <p:cNvSpPr txBox="1"/>
          <p:nvPr/>
        </p:nvSpPr>
        <p:spPr>
          <a:xfrm>
            <a:off x="7743825" y="485738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정자윤</a:t>
            </a:r>
            <a:endParaRPr lang="ko-KR" alt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66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menu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23FA5F-E167-51EC-A53E-4C0BF83B14A4}"/>
              </a:ext>
            </a:extLst>
          </p:cNvPr>
          <p:cNvSpPr/>
          <p:nvPr/>
        </p:nvSpPr>
        <p:spPr>
          <a:xfrm>
            <a:off x="340449" y="1423662"/>
            <a:ext cx="1886103" cy="392143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177613" y="1270440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일정에 등록된 단어를 검색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검색창을 클릭하면 커서가 깜빡이고 검색 창 아래 테두리가 회색에서 파란색으로 바뀌면서 사용자에게 활성화 되었음을 알림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검색어 입력 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엔터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누르거나 돋보기 버튼을 클릭하면 검색 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‘X’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아이콘을 클릭하면 입력내용을 삭제 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중간값 검색이 적용되어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.(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양쪽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% LIKE)</a:t>
            </a:r>
          </a:p>
          <a:p>
            <a:pPr lvl="1"/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 내용이 없는 경우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우측 공간 중앙에 검색어를 찾을 수 없음을 알리는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문구와 돋보기 이미지를 보여줌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 내용이 있는 경우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우측 공간에 검색어가 포함된 일정을 보여줌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B64E3FDA-86E9-D069-3EDD-A073A7F26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5" y="1969027"/>
            <a:ext cx="2880835" cy="678923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3E4666A-6150-31A4-3A9E-E82AC8DECC18}"/>
              </a:ext>
            </a:extLst>
          </p:cNvPr>
          <p:cNvSpPr/>
          <p:nvPr/>
        </p:nvSpPr>
        <p:spPr>
          <a:xfrm rot="5400000">
            <a:off x="1362075" y="1820596"/>
            <a:ext cx="426031" cy="28569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24F5CCE-2056-0343-CFC4-A71BFA4AF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703" y="3513657"/>
            <a:ext cx="3144035" cy="2442054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2055AEE-6FB9-5BD8-E396-F8FF561ED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703" y="902290"/>
            <a:ext cx="3144035" cy="2442054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40" name="설명선: 선(테두리 없음) 39">
            <a:extLst>
              <a:ext uri="{FF2B5EF4-FFF2-40B4-BE49-F238E27FC236}">
                <a16:creationId xmlns:a16="http://schemas.microsoft.com/office/drawing/2014/main" id="{366000B6-A96F-2950-30D8-7CBD8904F222}"/>
              </a:ext>
            </a:extLst>
          </p:cNvPr>
          <p:cNvSpPr/>
          <p:nvPr/>
        </p:nvSpPr>
        <p:spPr>
          <a:xfrm>
            <a:off x="6752583" y="2308488"/>
            <a:ext cx="1601316" cy="428625"/>
          </a:xfrm>
          <a:prstGeom prst="callout1">
            <a:avLst>
              <a:gd name="adj1" fmla="val -10139"/>
              <a:gd name="adj2" fmla="val -63651"/>
              <a:gd name="adj3" fmla="val 30278"/>
              <a:gd name="adj4" fmla="val 22934"/>
            </a:avLst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 내용이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없는 경우</a:t>
            </a:r>
          </a:p>
        </p:txBody>
      </p:sp>
      <p:sp>
        <p:nvSpPr>
          <p:cNvPr id="42" name="설명선: 선(테두리 없음) 41">
            <a:extLst>
              <a:ext uri="{FF2B5EF4-FFF2-40B4-BE49-F238E27FC236}">
                <a16:creationId xmlns:a16="http://schemas.microsoft.com/office/drawing/2014/main" id="{775CD717-FEB1-02D9-5BEB-F2733CFDBF1A}"/>
              </a:ext>
            </a:extLst>
          </p:cNvPr>
          <p:cNvSpPr/>
          <p:nvPr/>
        </p:nvSpPr>
        <p:spPr>
          <a:xfrm>
            <a:off x="6752583" y="3834284"/>
            <a:ext cx="1601316" cy="428625"/>
          </a:xfrm>
          <a:prstGeom prst="callout1">
            <a:avLst>
              <a:gd name="adj1" fmla="val 25416"/>
              <a:gd name="adj2" fmla="val -114806"/>
              <a:gd name="adj3" fmla="val 30278"/>
              <a:gd name="adj4" fmla="val 22934"/>
            </a:avLst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 내용이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있는 경우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AD753-AF6B-F9F3-8ECF-6A88DE2B873C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D08FB89-4D2A-F02F-5EF2-BD2F2B99F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6445963-3A8C-E35C-36B4-23F3796E5A18}"/>
              </a:ext>
            </a:extLst>
          </p:cNvPr>
          <p:cNvSpPr/>
          <p:nvPr/>
        </p:nvSpPr>
        <p:spPr>
          <a:xfrm>
            <a:off x="0" y="1270440"/>
            <a:ext cx="3415703" cy="1466673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9A51B8-F654-05C9-19D1-A3CB1F656F06}"/>
              </a:ext>
            </a:extLst>
          </p:cNvPr>
          <p:cNvSpPr/>
          <p:nvPr/>
        </p:nvSpPr>
        <p:spPr>
          <a:xfrm>
            <a:off x="3222470" y="610088"/>
            <a:ext cx="3530113" cy="5629108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F14387-2582-97B2-C7E7-B97B85AB528C}"/>
              </a:ext>
            </a:extLst>
          </p:cNvPr>
          <p:cNvSpPr/>
          <p:nvPr/>
        </p:nvSpPr>
        <p:spPr>
          <a:xfrm>
            <a:off x="8437418" y="3183775"/>
            <a:ext cx="2987746" cy="329882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menu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23FA5F-E167-51EC-A53E-4C0BF83B14A4}"/>
              </a:ext>
            </a:extLst>
          </p:cNvPr>
          <p:cNvSpPr/>
          <p:nvPr/>
        </p:nvSpPr>
        <p:spPr>
          <a:xfrm>
            <a:off x="344300" y="1748797"/>
            <a:ext cx="1886103" cy="188418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177612" y="161608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은 스마트 목록 상단에 위치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순서를 변경 할 수 없음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App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실행 시 가장 먼저 보여지는 목록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이하 중요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계획된 일정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등의 목록은 설정에서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보이기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‘,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가리기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‘,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빈 스마트 목록 자동 숨김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옵션을 사용하여 보이게 하거나 가릴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각 스마트 목록들은 사용자 지정의 배경화면 또는 배경색을 다르게 지정할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24CD9F1-FA28-8FA7-783A-BD29A8CA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86" y="478454"/>
            <a:ext cx="2431247" cy="188841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0CC809-D712-CADD-1595-7DF696C93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486" y="2492640"/>
            <a:ext cx="2431247" cy="188841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A0043D-6D36-C3BC-5EE2-62FCF1245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00" y="2492640"/>
            <a:ext cx="2431247" cy="188841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36F082-F36D-9979-2D1A-9E933A3DF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102" y="469461"/>
            <a:ext cx="2431245" cy="188841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61AA03-7B95-C35E-EA4B-A6A4232EB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9486" y="4506826"/>
            <a:ext cx="2431245" cy="188841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5410AAB-5BDE-DEB4-5877-167AB3A5F15B}"/>
              </a:ext>
            </a:extLst>
          </p:cNvPr>
          <p:cNvSpPr/>
          <p:nvPr/>
        </p:nvSpPr>
        <p:spPr>
          <a:xfrm>
            <a:off x="2393515" y="321823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64577-C345-5EA5-567D-D8614FB78DFA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목록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B6ECFE9-6E69-4583-51BE-E5C5E1B36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DA26B2-5E5F-62F7-08C1-3BC08AA98566}"/>
              </a:ext>
            </a:extLst>
          </p:cNvPr>
          <p:cNvCxnSpPr>
            <a:cxnSpLocks/>
          </p:cNvCxnSpPr>
          <p:nvPr/>
        </p:nvCxnSpPr>
        <p:spPr>
          <a:xfrm>
            <a:off x="344300" y="3042457"/>
            <a:ext cx="1764813" cy="3200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7D2A67D-9579-8AC9-6396-86C949190C83}"/>
              </a:ext>
            </a:extLst>
          </p:cNvPr>
          <p:cNvCxnSpPr>
            <a:cxnSpLocks/>
          </p:cNvCxnSpPr>
          <p:nvPr/>
        </p:nvCxnSpPr>
        <p:spPr>
          <a:xfrm flipV="1">
            <a:off x="344300" y="3034066"/>
            <a:ext cx="1825322" cy="32843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35B73B-952D-E04D-2B07-ACAD34CFE15F}"/>
              </a:ext>
            </a:extLst>
          </p:cNvPr>
          <p:cNvSpPr/>
          <p:nvPr/>
        </p:nvSpPr>
        <p:spPr>
          <a:xfrm>
            <a:off x="257695" y="1616085"/>
            <a:ext cx="2053243" cy="2105834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154BA0-3C13-FFAB-239B-ECB25D2A41E7}"/>
              </a:ext>
            </a:extLst>
          </p:cNvPr>
          <p:cNvSpPr txBox="1"/>
          <p:nvPr/>
        </p:nvSpPr>
        <p:spPr>
          <a:xfrm>
            <a:off x="849264" y="1859769"/>
            <a:ext cx="1330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나에게 할당</a:t>
            </a:r>
            <a:endParaRPr lang="en-US" altLang="ko-KR" sz="14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제외 필터링</a:t>
            </a:r>
            <a:endParaRPr lang="en-US" altLang="ko-KR" sz="14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784C2A-66BA-396F-CA9E-1B6838D63C46}"/>
              </a:ext>
            </a:extLst>
          </p:cNvPr>
          <p:cNvSpPr/>
          <p:nvPr/>
        </p:nvSpPr>
        <p:spPr>
          <a:xfrm>
            <a:off x="2393515" y="182880"/>
            <a:ext cx="5490651" cy="4422371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6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menu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23FA5F-E167-51EC-A53E-4C0BF83B14A4}"/>
              </a:ext>
            </a:extLst>
          </p:cNvPr>
          <p:cNvSpPr/>
          <p:nvPr/>
        </p:nvSpPr>
        <p:spPr>
          <a:xfrm>
            <a:off x="344300" y="3596648"/>
            <a:ext cx="1886103" cy="142074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182761" y="3461172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사용자가 만든 목록과 그룹이 표시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일들이 표시 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그룹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목록들을 사용자 지정으로 모을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그룹 내에 하위 목록이 있는 경우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목록이 한 단계 들여쓰기 되어 사용자가 그룹 내에 어떤 목록이 포함되어 있는지 알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그룹 옆의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아이콘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^ 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목록을 접어 하위 목록을 가릴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 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목록을 펼쳐 하위 목록을 볼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 또는 그룹 위에서 마우스 우측 버튼을 클릭하면 옵션 목록이 나타나 추가 기능을 사용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139CF9E-3CA2-0DAC-BDBD-3FE3F3CCE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" t="3773" r="2924" b="4088"/>
          <a:stretch/>
        </p:blipFill>
        <p:spPr>
          <a:xfrm>
            <a:off x="2814307" y="3718197"/>
            <a:ext cx="2771775" cy="2095501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D633CB5-8A2B-9528-5CB1-D44F78A04796}"/>
              </a:ext>
            </a:extLst>
          </p:cNvPr>
          <p:cNvSpPr/>
          <p:nvPr/>
        </p:nvSpPr>
        <p:spPr>
          <a:xfrm>
            <a:off x="2202459" y="4500736"/>
            <a:ext cx="701579" cy="493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17C4D5-BCBA-83B9-741F-A3EED8CC0337}"/>
              </a:ext>
            </a:extLst>
          </p:cNvPr>
          <p:cNvSpPr/>
          <p:nvPr/>
        </p:nvSpPr>
        <p:spPr>
          <a:xfrm>
            <a:off x="5253262" y="4200321"/>
            <a:ext cx="280037" cy="28003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C7492D-43D3-E8E6-1478-7B79959C8879}"/>
              </a:ext>
            </a:extLst>
          </p:cNvPr>
          <p:cNvSpPr/>
          <p:nvPr/>
        </p:nvSpPr>
        <p:spPr>
          <a:xfrm>
            <a:off x="3195990" y="4930152"/>
            <a:ext cx="1685925" cy="80010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E99570-2CB4-6694-E2BA-255C9557A0D3}"/>
              </a:ext>
            </a:extLst>
          </p:cNvPr>
          <p:cNvSpPr/>
          <p:nvPr/>
        </p:nvSpPr>
        <p:spPr>
          <a:xfrm>
            <a:off x="3027828" y="4763828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C9DA792-704A-C254-0C5F-B580CE0D18C1}"/>
              </a:ext>
            </a:extLst>
          </p:cNvPr>
          <p:cNvSpPr/>
          <p:nvPr/>
        </p:nvSpPr>
        <p:spPr>
          <a:xfrm>
            <a:off x="5092352" y="403954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1B5D4D-9436-8AB2-5118-532E3E15A364}"/>
              </a:ext>
            </a:extLst>
          </p:cNvPr>
          <p:cNvSpPr/>
          <p:nvPr/>
        </p:nvSpPr>
        <p:spPr>
          <a:xfrm>
            <a:off x="1968348" y="3942792"/>
            <a:ext cx="198455" cy="17200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2BA115D-9959-EBBF-7763-8F057E0477ED}"/>
              </a:ext>
            </a:extLst>
          </p:cNvPr>
          <p:cNvSpPr/>
          <p:nvPr/>
        </p:nvSpPr>
        <p:spPr>
          <a:xfrm>
            <a:off x="1739941" y="3718197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8E650D7-D4D4-E993-9101-F0E2FF35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307" y="647117"/>
            <a:ext cx="1883305" cy="2887998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B77A46E-A375-62E3-0921-7C11F644746E}"/>
              </a:ext>
            </a:extLst>
          </p:cNvPr>
          <p:cNvSpPr/>
          <p:nvPr/>
        </p:nvSpPr>
        <p:spPr>
          <a:xfrm rot="19746538">
            <a:off x="2153837" y="3177255"/>
            <a:ext cx="701579" cy="493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17292DD-E740-584B-93A4-863D01491485}"/>
              </a:ext>
            </a:extLst>
          </p:cNvPr>
          <p:cNvSpPr/>
          <p:nvPr/>
        </p:nvSpPr>
        <p:spPr>
          <a:xfrm>
            <a:off x="2637069" y="479834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8B5F1AF-71E6-C9A2-2220-0C2AF774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252" y="647633"/>
            <a:ext cx="2362149" cy="1436020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99699995-15DD-65CD-F76C-85254620F73A}"/>
              </a:ext>
            </a:extLst>
          </p:cNvPr>
          <p:cNvSpPr/>
          <p:nvPr/>
        </p:nvSpPr>
        <p:spPr>
          <a:xfrm>
            <a:off x="4656527" y="479834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05FAD-7ED6-6AF2-E5DB-A5A607B5B8FE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정의 목록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79EDFA0-32DA-5387-6663-9AB621EA5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27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menu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23FA5F-E167-51EC-A53E-4C0BF83B14A4}"/>
              </a:ext>
            </a:extLst>
          </p:cNvPr>
          <p:cNvSpPr/>
          <p:nvPr/>
        </p:nvSpPr>
        <p:spPr>
          <a:xfrm>
            <a:off x="349448" y="5742152"/>
            <a:ext cx="830625" cy="29527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클릭하여 사용자 목록을 생성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스마트 목록 아래에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제목 없는 목록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추가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입력창에 목록의 이름을 입력할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8000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제목 없는 목록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클릭하면 커서가 깜빡이고 입력 창 아래 테두리가 회색에서 파란색으로 바뀌어 사용자에게 활성화 되었음을 알려줌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8000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8000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엔터를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누르거나 마우스로 입력 창 외 다른 위치를 클릭하면 목록이 저장이 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lvl="1"/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FAFAC9B-0E0C-FF13-5B54-6376678D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34" y="4105336"/>
            <a:ext cx="2859762" cy="1790905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F00496-3E69-38AF-DC89-1681354279EC}"/>
              </a:ext>
            </a:extLst>
          </p:cNvPr>
          <p:cNvSpPr/>
          <p:nvPr/>
        </p:nvSpPr>
        <p:spPr>
          <a:xfrm>
            <a:off x="2051660" y="4086286"/>
            <a:ext cx="1720239" cy="657164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632A48-2E59-05E4-3940-2406202DEB6D}"/>
              </a:ext>
            </a:extLst>
          </p:cNvPr>
          <p:cNvSpPr/>
          <p:nvPr/>
        </p:nvSpPr>
        <p:spPr>
          <a:xfrm>
            <a:off x="1892695" y="3944560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E938C-EDFB-EA5F-2D03-A1C964B14160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정의 목록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6FFD34-0579-B8BE-9BF0-5DDEF5B29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415" y="2652304"/>
            <a:ext cx="4045000" cy="1209330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F725D8-CAA9-CEBB-DF10-3EBAD7C0CF76}"/>
              </a:ext>
            </a:extLst>
          </p:cNvPr>
          <p:cNvSpPr/>
          <p:nvPr/>
        </p:nvSpPr>
        <p:spPr>
          <a:xfrm>
            <a:off x="3681317" y="3038475"/>
            <a:ext cx="2729008" cy="79396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4216CA4-88B6-1CB0-EC48-9C5F5FC290AB}"/>
              </a:ext>
            </a:extLst>
          </p:cNvPr>
          <p:cNvSpPr/>
          <p:nvPr/>
        </p:nvSpPr>
        <p:spPr>
          <a:xfrm>
            <a:off x="3514724" y="2858863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7009961-44EC-FFF9-D2A9-AC5DF2CDA0EB}"/>
              </a:ext>
            </a:extLst>
          </p:cNvPr>
          <p:cNvSpPr/>
          <p:nvPr/>
        </p:nvSpPr>
        <p:spPr>
          <a:xfrm rot="18823738">
            <a:off x="3359030" y="3641152"/>
            <a:ext cx="701579" cy="493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C373F61-68C9-9FAE-839B-E991F60CC09A}"/>
              </a:ext>
            </a:extLst>
          </p:cNvPr>
          <p:cNvCxnSpPr/>
          <p:nvPr/>
        </p:nvCxnSpPr>
        <p:spPr>
          <a:xfrm flipV="1">
            <a:off x="1199711" y="5902929"/>
            <a:ext cx="3428493" cy="14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161908" y="5581376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505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menu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23FA5F-E167-51EC-A53E-4C0BF83B14A4}"/>
              </a:ext>
            </a:extLst>
          </p:cNvPr>
          <p:cNvSpPr/>
          <p:nvPr/>
        </p:nvSpPr>
        <p:spPr>
          <a:xfrm>
            <a:off x="1911548" y="5731449"/>
            <a:ext cx="295275" cy="29527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클릭하면 사용자 정의 그룹을 생성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스마트 목록 아래에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제목 없는 그룹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추가됨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입력창에 그룹의 이름을 입력할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8000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제목 없는 그룹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클릭하면 커서가 깜빡이고 입력 창 아래 테두리가 회색에서 파란색으로 바뀌어 사용자에게 활성화 되었음을 알림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8000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8000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엔터를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누르거나 마우스로 입력 창 외 다른 위치를 클릭하면 그룹이 저장 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lvl="1"/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2E938C-EDFB-EA5F-2D03-A1C964B14160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정의 그룹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C373F61-68C9-9FAE-839B-E991F60CC09A}"/>
              </a:ext>
            </a:extLst>
          </p:cNvPr>
          <p:cNvCxnSpPr/>
          <p:nvPr/>
        </p:nvCxnSpPr>
        <p:spPr>
          <a:xfrm flipV="1">
            <a:off x="1199711" y="5902929"/>
            <a:ext cx="3428493" cy="14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1763910" y="5545421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C050AD-05C9-3C0C-4F8D-3675034F4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47" y="4425766"/>
            <a:ext cx="3428493" cy="785841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3F4B467-E06B-736D-4199-C1899E360DB5}"/>
              </a:ext>
            </a:extLst>
          </p:cNvPr>
          <p:cNvSpPr/>
          <p:nvPr/>
        </p:nvSpPr>
        <p:spPr>
          <a:xfrm rot="18823738">
            <a:off x="2147459" y="5191766"/>
            <a:ext cx="701579" cy="493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E7BD71-9BB8-7CF8-AFFF-91C0663A644E}"/>
              </a:ext>
            </a:extLst>
          </p:cNvPr>
          <p:cNvSpPr/>
          <p:nvPr/>
        </p:nvSpPr>
        <p:spPr>
          <a:xfrm>
            <a:off x="238126" y="238126"/>
            <a:ext cx="11719412" cy="6381749"/>
          </a:xfrm>
          <a:prstGeom prst="rect">
            <a:avLst/>
          </a:prstGeom>
          <a:noFill/>
          <a:ln w="48895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E2845D8-5538-C7A2-EAD7-6DF2B8DA6DF6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3.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메인 화면 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3094081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기본적으로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목록을 보여줌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활성화 된 목록에 할 일을 등록하는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입력창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 Do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윈도우 및 화면 옵션 관련 버튼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8BDEB0-E99A-A15D-83BA-D591D8847689}"/>
              </a:ext>
            </a:extLst>
          </p:cNvPr>
          <p:cNvSpPr/>
          <p:nvPr/>
        </p:nvSpPr>
        <p:spPr>
          <a:xfrm>
            <a:off x="2362200" y="1113311"/>
            <a:ext cx="4598669" cy="4837432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5D95D9-7A6D-CDB7-A2C1-1364DEE33084}"/>
              </a:ext>
            </a:extLst>
          </p:cNvPr>
          <p:cNvSpPr/>
          <p:nvPr/>
        </p:nvSpPr>
        <p:spPr>
          <a:xfrm>
            <a:off x="2438400" y="5276850"/>
            <a:ext cx="4381500" cy="53111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07CE331-84DC-FE17-EC5D-EAD6D78F94E8}"/>
              </a:ext>
            </a:extLst>
          </p:cNvPr>
          <p:cNvSpPr/>
          <p:nvPr/>
        </p:nvSpPr>
        <p:spPr>
          <a:xfrm>
            <a:off x="2251831" y="973461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14E634-C8A3-0A21-065A-FDC707074AA8}"/>
              </a:ext>
            </a:extLst>
          </p:cNvPr>
          <p:cNvSpPr/>
          <p:nvPr/>
        </p:nvSpPr>
        <p:spPr>
          <a:xfrm>
            <a:off x="5817991" y="1178771"/>
            <a:ext cx="1001909" cy="44503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CE65BBA-C532-4774-24C0-9FBDD5F193B1}"/>
              </a:ext>
            </a:extLst>
          </p:cNvPr>
          <p:cNvSpPr/>
          <p:nvPr/>
        </p:nvSpPr>
        <p:spPr>
          <a:xfrm>
            <a:off x="5615169" y="1499472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7AAB807-6EB1-B2DD-495E-51674D19A66C}"/>
              </a:ext>
            </a:extLst>
          </p:cNvPr>
          <p:cNvSpPr/>
          <p:nvPr/>
        </p:nvSpPr>
        <p:spPr>
          <a:xfrm>
            <a:off x="2433635" y="489814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AD66456-5176-3945-94D0-D1E0BEC14DCB}"/>
              </a:ext>
            </a:extLst>
          </p:cNvPr>
          <p:cNvSpPr/>
          <p:nvPr/>
        </p:nvSpPr>
        <p:spPr>
          <a:xfrm>
            <a:off x="2251831" y="913458"/>
            <a:ext cx="4913057" cy="5284495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F21E266-1890-FF11-58F5-E9CEF58847D7}"/>
              </a:ext>
            </a:extLst>
          </p:cNvPr>
          <p:cNvCxnSpPr/>
          <p:nvPr/>
        </p:nvCxnSpPr>
        <p:spPr>
          <a:xfrm>
            <a:off x="5817991" y="1113311"/>
            <a:ext cx="1142878" cy="68143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45C7B41-4409-1CCD-EEEF-E6FE58406B69}"/>
              </a:ext>
            </a:extLst>
          </p:cNvPr>
          <p:cNvCxnSpPr/>
          <p:nvPr/>
        </p:nvCxnSpPr>
        <p:spPr>
          <a:xfrm flipV="1">
            <a:off x="5615169" y="1030697"/>
            <a:ext cx="1345700" cy="87325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01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4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활성화 된 목록의 이름 영역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목록에만 날짜와 요일을 띄움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저장된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또는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일정이 저장되어 있는 목록 이름도 같이 보여줌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클릭하면 일정을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완료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체크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활성화 된 목록에서 완료 항목을 확인 가능함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완료됨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목록에도 해당 일정이 존재 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클릭하면 일정을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중요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체크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활성화 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목록에서 중요 항목을 확인 가능함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중요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목록에도 해당 일정이 존재 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2E938C-EDFB-EA5F-2D03-A1C964B14160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할 일 목록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C373F61-68C9-9FAE-839B-E991F60CC09A}"/>
              </a:ext>
            </a:extLst>
          </p:cNvPr>
          <p:cNvCxnSpPr/>
          <p:nvPr/>
        </p:nvCxnSpPr>
        <p:spPr>
          <a:xfrm flipV="1">
            <a:off x="1199711" y="5902929"/>
            <a:ext cx="3428493" cy="14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2230721" y="1110977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F5638B-4ACE-AFDB-CE83-A615327C2253}"/>
              </a:ext>
            </a:extLst>
          </p:cNvPr>
          <p:cNvSpPr/>
          <p:nvPr/>
        </p:nvSpPr>
        <p:spPr>
          <a:xfrm>
            <a:off x="2419004" y="1272428"/>
            <a:ext cx="1055716" cy="44384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522E53-003C-616E-2427-E40DBAD680EC}"/>
              </a:ext>
            </a:extLst>
          </p:cNvPr>
          <p:cNvSpPr/>
          <p:nvPr/>
        </p:nvSpPr>
        <p:spPr>
          <a:xfrm>
            <a:off x="2419004" y="1786111"/>
            <a:ext cx="4386242" cy="1467044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66B0AA8-1A18-758B-9942-10FFD9052665}"/>
              </a:ext>
            </a:extLst>
          </p:cNvPr>
          <p:cNvSpPr/>
          <p:nvPr/>
        </p:nvSpPr>
        <p:spPr>
          <a:xfrm>
            <a:off x="2230721" y="1642180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5A4C69-93FA-6A06-622F-7EABD0B64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84" y="3575988"/>
            <a:ext cx="5177238" cy="480038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81B0026-162C-D6A7-4AAF-BB31638360AE}"/>
              </a:ext>
            </a:extLst>
          </p:cNvPr>
          <p:cNvSpPr/>
          <p:nvPr/>
        </p:nvSpPr>
        <p:spPr>
          <a:xfrm rot="7011091">
            <a:off x="3268887" y="3222447"/>
            <a:ext cx="675877" cy="45323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E945E8-E1C8-5113-DCD5-E39A23D482DA}"/>
              </a:ext>
            </a:extLst>
          </p:cNvPr>
          <p:cNvSpPr/>
          <p:nvPr/>
        </p:nvSpPr>
        <p:spPr>
          <a:xfrm>
            <a:off x="1199711" y="3619948"/>
            <a:ext cx="268604" cy="27694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5B8B4C-24FB-4CD8-FE6D-976A12849477}"/>
              </a:ext>
            </a:extLst>
          </p:cNvPr>
          <p:cNvSpPr/>
          <p:nvPr/>
        </p:nvSpPr>
        <p:spPr>
          <a:xfrm>
            <a:off x="5979282" y="3619948"/>
            <a:ext cx="268604" cy="27694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FD0FC06-52A4-C4E1-BC26-666837FC86B9}"/>
              </a:ext>
            </a:extLst>
          </p:cNvPr>
          <p:cNvSpPr/>
          <p:nvPr/>
        </p:nvSpPr>
        <p:spPr>
          <a:xfrm>
            <a:off x="996037" y="3453260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F711A9-5AD7-0DCC-ACD4-BC5550B0F465}"/>
              </a:ext>
            </a:extLst>
          </p:cNvPr>
          <p:cNvSpPr/>
          <p:nvPr/>
        </p:nvSpPr>
        <p:spPr>
          <a:xfrm>
            <a:off x="5795301" y="3449066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433CD3A-3196-1356-68E4-2454E8A61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98" y="4179238"/>
            <a:ext cx="3711141" cy="595538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E039B7-1324-24E8-010E-0EA8B0FB0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97" y="4881428"/>
            <a:ext cx="3711141" cy="1036843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3A59F72-AA53-686B-7AA4-2D4F7F48F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987" y="4178754"/>
            <a:ext cx="3721882" cy="375284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748600B-0914-948E-C1EE-711B217F7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054" y="4670846"/>
            <a:ext cx="3722815" cy="800023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66BB6C-D703-357D-4975-20B8B3533AB0}"/>
              </a:ext>
            </a:extLst>
          </p:cNvPr>
          <p:cNvSpPr/>
          <p:nvPr/>
        </p:nvSpPr>
        <p:spPr>
          <a:xfrm>
            <a:off x="61546" y="4056026"/>
            <a:ext cx="439616" cy="1151512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0304DF-0E02-BF40-C68B-08824278617A}"/>
              </a:ext>
            </a:extLst>
          </p:cNvPr>
          <p:cNvSpPr/>
          <p:nvPr/>
        </p:nvSpPr>
        <p:spPr>
          <a:xfrm>
            <a:off x="7459130" y="4010379"/>
            <a:ext cx="436362" cy="144539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A6B21-EDCA-EA93-0BA3-12E32A6F910B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81354" y="3896888"/>
            <a:ext cx="1009958" cy="159138"/>
          </a:xfrm>
          <a:prstGeom prst="straightConnector1">
            <a:avLst/>
          </a:prstGeom>
          <a:ln w="38100">
            <a:solidFill>
              <a:srgbClr val="2B94F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EFBFBD1-0046-40D3-2D90-B65AC6FB58B7}"/>
              </a:ext>
            </a:extLst>
          </p:cNvPr>
          <p:cNvCxnSpPr>
            <a:stCxn id="21" idx="2"/>
            <a:endCxn id="41" idx="0"/>
          </p:cNvCxnSpPr>
          <p:nvPr/>
        </p:nvCxnSpPr>
        <p:spPr>
          <a:xfrm>
            <a:off x="6113584" y="3896888"/>
            <a:ext cx="1563727" cy="113491"/>
          </a:xfrm>
          <a:prstGeom prst="straightConnector1">
            <a:avLst/>
          </a:prstGeom>
          <a:ln w="38100">
            <a:solidFill>
              <a:srgbClr val="2B94F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4505D1-8F45-C84C-D89C-5201390F8B4E}"/>
              </a:ext>
            </a:extLst>
          </p:cNvPr>
          <p:cNvSpPr/>
          <p:nvPr/>
        </p:nvSpPr>
        <p:spPr>
          <a:xfrm>
            <a:off x="61546" y="1014608"/>
            <a:ext cx="7985174" cy="5239681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13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없을 때 보여지는 이미지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App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처음 사용 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첫 번째 작업 추가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120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버튼 클릭 시 작업 추가 텍스트 창이 활성화 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120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클릭하면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opacity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높아지고 입력 및 우측 버튼들로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대해 세부적인 설정을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5D95D9-7A6D-CDB7-A2C1-1364DEE33084}"/>
              </a:ext>
            </a:extLst>
          </p:cNvPr>
          <p:cNvSpPr/>
          <p:nvPr/>
        </p:nvSpPr>
        <p:spPr>
          <a:xfrm>
            <a:off x="2438400" y="5276850"/>
            <a:ext cx="4381500" cy="53111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08EFBD-FCC9-FCDC-1D2C-0F53301C10A6}"/>
              </a:ext>
            </a:extLst>
          </p:cNvPr>
          <p:cNvSpPr/>
          <p:nvPr/>
        </p:nvSpPr>
        <p:spPr>
          <a:xfrm>
            <a:off x="3715303" y="2581275"/>
            <a:ext cx="1818722" cy="188595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0891D96-B8FA-9698-7A27-94A272FA5D46}"/>
              </a:ext>
            </a:extLst>
          </p:cNvPr>
          <p:cNvSpPr/>
          <p:nvPr/>
        </p:nvSpPr>
        <p:spPr>
          <a:xfrm>
            <a:off x="3567665" y="2412028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E1C30E-CD4D-BFBE-2D5C-FF15729C8932}"/>
              </a:ext>
            </a:extLst>
          </p:cNvPr>
          <p:cNvCxnSpPr>
            <a:cxnSpLocks/>
            <a:stCxn id="27" idx="2"/>
            <a:endCxn id="17" idx="0"/>
          </p:cNvCxnSpPr>
          <p:nvPr/>
        </p:nvCxnSpPr>
        <p:spPr>
          <a:xfrm>
            <a:off x="4624664" y="4467225"/>
            <a:ext cx="4486" cy="809625"/>
          </a:xfrm>
          <a:prstGeom prst="straightConnector1">
            <a:avLst/>
          </a:prstGeom>
          <a:ln w="38100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67AAB807-6EB1-B2DD-495E-51674D19A66C}"/>
              </a:ext>
            </a:extLst>
          </p:cNvPr>
          <p:cNvSpPr/>
          <p:nvPr/>
        </p:nvSpPr>
        <p:spPr>
          <a:xfrm>
            <a:off x="2433635" y="489814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작업 추가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DC4F8C-2A05-5654-7BA4-9F2506F4E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2990" y="6198352"/>
            <a:ext cx="4402069" cy="466369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ADE8A40-F967-9D6B-EDB0-70EFC6FFFFDC}"/>
              </a:ext>
            </a:extLst>
          </p:cNvPr>
          <p:cNvSpPr/>
          <p:nvPr/>
        </p:nvSpPr>
        <p:spPr>
          <a:xfrm rot="5400000">
            <a:off x="3940745" y="5708381"/>
            <a:ext cx="701579" cy="493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623B0-5C6E-F900-8C2D-DF4F05C8B229}"/>
              </a:ext>
            </a:extLst>
          </p:cNvPr>
          <p:cNvSpPr/>
          <p:nvPr/>
        </p:nvSpPr>
        <p:spPr>
          <a:xfrm>
            <a:off x="2329841" y="4898145"/>
            <a:ext cx="5536504" cy="1885950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4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31270"/>
            <a:ext cx="6685189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클릭하면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opacity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높아지고 입력 및 우측 버튼들로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대해 세부 설정을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저장 할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대하여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 지정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작업 또는 사용자 정의 목록 중 선택하여 저장할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목록을 선택하지 않으면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작업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저장이 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마감 기한 지정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오늘이 마감인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저장한다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내일이 마감인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저장한다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주가 마감인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저장한다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32050" lvl="2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날짜 선택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 :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datepicker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에서 마감일을 직접 선택한다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작업 추가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상세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B676D6-D6EC-E386-ABEE-379F02D06424}"/>
              </a:ext>
            </a:extLst>
          </p:cNvPr>
          <p:cNvSpPr/>
          <p:nvPr/>
        </p:nvSpPr>
        <p:spPr>
          <a:xfrm>
            <a:off x="2400300" y="5213838"/>
            <a:ext cx="4554415" cy="63304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3493EB-FBCF-4139-325E-E6140C350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95" y="1730221"/>
            <a:ext cx="1866410" cy="1102537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FEBB46C-6B85-E113-7F3D-15352D49A47F}"/>
              </a:ext>
            </a:extLst>
          </p:cNvPr>
          <p:cNvSpPr/>
          <p:nvPr/>
        </p:nvSpPr>
        <p:spPr>
          <a:xfrm>
            <a:off x="1913140" y="2474459"/>
            <a:ext cx="476817" cy="269505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48A0F6-64E4-6895-A14E-52CD6AFB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757" y="1722599"/>
            <a:ext cx="1866409" cy="1737015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C6078CD-7176-C7C8-F2A6-BBA858CAEE91}"/>
              </a:ext>
            </a:extLst>
          </p:cNvPr>
          <p:cNvSpPr/>
          <p:nvPr/>
        </p:nvSpPr>
        <p:spPr>
          <a:xfrm>
            <a:off x="4246686" y="3152242"/>
            <a:ext cx="294615" cy="298481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628CFE-82A5-EFE2-00F0-52519B3F98CA}"/>
              </a:ext>
            </a:extLst>
          </p:cNvPr>
          <p:cNvSpPr/>
          <p:nvPr/>
        </p:nvSpPr>
        <p:spPr>
          <a:xfrm>
            <a:off x="2433635" y="489814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BD741B4-4E8E-E461-70D6-1C16174A2173}"/>
              </a:ext>
            </a:extLst>
          </p:cNvPr>
          <p:cNvSpPr/>
          <p:nvPr/>
        </p:nvSpPr>
        <p:spPr>
          <a:xfrm>
            <a:off x="1103157" y="1569445"/>
            <a:ext cx="295275" cy="295275"/>
          </a:xfrm>
          <a:prstGeom prst="ellipse">
            <a:avLst/>
          </a:prstGeom>
          <a:solidFill>
            <a:srgbClr val="A6BCF8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33DE7F3-CE79-32DA-580D-A657F2ED2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466" y="2142142"/>
            <a:ext cx="1955474" cy="2518651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C3C2EE7F-4051-CE8B-A8D9-DDA1CB6EA6AF}"/>
              </a:ext>
            </a:extLst>
          </p:cNvPr>
          <p:cNvSpPr/>
          <p:nvPr/>
        </p:nvSpPr>
        <p:spPr>
          <a:xfrm>
            <a:off x="3316340" y="1569445"/>
            <a:ext cx="295275" cy="295275"/>
          </a:xfrm>
          <a:prstGeom prst="ellipse">
            <a:avLst/>
          </a:prstGeom>
          <a:solidFill>
            <a:srgbClr val="A6BCF8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639F08F-38A7-94EA-F63C-0C05CAED477C}"/>
              </a:ext>
            </a:extLst>
          </p:cNvPr>
          <p:cNvSpPr/>
          <p:nvPr/>
        </p:nvSpPr>
        <p:spPr>
          <a:xfrm>
            <a:off x="5133221" y="2793047"/>
            <a:ext cx="482190" cy="33919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F516D5E-B580-5646-704F-FE949715F39B}"/>
              </a:ext>
            </a:extLst>
          </p:cNvPr>
          <p:cNvSpPr/>
          <p:nvPr/>
        </p:nvSpPr>
        <p:spPr>
          <a:xfrm>
            <a:off x="3558861" y="2815174"/>
            <a:ext cx="929686" cy="295275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FBC1F7-30FC-9F8A-DD9D-548B5F5BF068}"/>
              </a:ext>
            </a:extLst>
          </p:cNvPr>
          <p:cNvSpPr/>
          <p:nvPr/>
        </p:nvSpPr>
        <p:spPr>
          <a:xfrm>
            <a:off x="5332166" y="2019993"/>
            <a:ext cx="2150442" cy="2787594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EAED5-3911-9026-B8FD-43C0A584E096}"/>
              </a:ext>
            </a:extLst>
          </p:cNvPr>
          <p:cNvSpPr/>
          <p:nvPr/>
        </p:nvSpPr>
        <p:spPr>
          <a:xfrm>
            <a:off x="3465757" y="1722599"/>
            <a:ext cx="1813322" cy="1737015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36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B323ABB-A65C-81D4-9B09-94DB4B4532FF}"/>
              </a:ext>
            </a:extLst>
          </p:cNvPr>
          <p:cNvSpPr/>
          <p:nvPr/>
        </p:nvSpPr>
        <p:spPr>
          <a:xfrm>
            <a:off x="238126" y="238126"/>
            <a:ext cx="11719412" cy="6381749"/>
          </a:xfrm>
          <a:prstGeom prst="rect">
            <a:avLst/>
          </a:prstGeom>
          <a:noFill/>
          <a:ln w="48895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2F684-8347-91D6-CC14-83CA2B5ABA00}"/>
              </a:ext>
            </a:extLst>
          </p:cNvPr>
          <p:cNvSpPr txBox="1"/>
          <p:nvPr/>
        </p:nvSpPr>
        <p:spPr>
          <a:xfrm>
            <a:off x="3818792" y="1718996"/>
            <a:ext cx="4554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B94F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</a:t>
            </a:r>
            <a:r>
              <a:rPr lang="en-US" altLang="ko-KR" sz="44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ONTENTS</a:t>
            </a:r>
            <a:endParaRPr lang="ko-KR" altLang="en-US" sz="4400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88D03-ED7F-C106-F8D8-2E494ED2F59C}"/>
              </a:ext>
            </a:extLst>
          </p:cNvPr>
          <p:cNvSpPr txBox="1"/>
          <p:nvPr/>
        </p:nvSpPr>
        <p:spPr>
          <a:xfrm>
            <a:off x="5295899" y="2485616"/>
            <a:ext cx="1600200" cy="27798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로그인 화면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메뉴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메인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목록</a:t>
            </a:r>
            <a:endParaRPr lang="en-US" altLang="ko-KR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703013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31270"/>
            <a:ext cx="6685189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클릭하면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opacity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높아지고 입력 및 우측 버튼들로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대해 세부 설정을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228600">
              <a:buAutoNum type="arabicPeriod" startAt="3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미리 알림 지정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나중에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금일 오후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시에 알림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내일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내일 오전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시에 알림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주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주 오전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시에 알림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날짜 및 시간 선택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datepicker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날짜를 선택할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시간을 클릭하여 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 선택할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작업 추가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상세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B676D6-D6EC-E386-ABEE-379F02D06424}"/>
              </a:ext>
            </a:extLst>
          </p:cNvPr>
          <p:cNvSpPr/>
          <p:nvPr/>
        </p:nvSpPr>
        <p:spPr>
          <a:xfrm>
            <a:off x="2400300" y="5213838"/>
            <a:ext cx="4554415" cy="63304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30FC2A-0E33-37B4-C393-BA9E8BA3B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306" y="3084773"/>
            <a:ext cx="1866409" cy="174828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DAA00E6-5CEC-B87B-358F-A4D9FCE0D115}"/>
              </a:ext>
            </a:extLst>
          </p:cNvPr>
          <p:cNvSpPr/>
          <p:nvPr/>
        </p:nvSpPr>
        <p:spPr>
          <a:xfrm>
            <a:off x="2074985" y="4519245"/>
            <a:ext cx="283096" cy="283096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628CFE-82A5-EFE2-00F0-52519B3F98CA}"/>
              </a:ext>
            </a:extLst>
          </p:cNvPr>
          <p:cNvSpPr/>
          <p:nvPr/>
        </p:nvSpPr>
        <p:spPr>
          <a:xfrm>
            <a:off x="2433635" y="489814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07A050-9661-42D7-16CC-1D4A52CA4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903" y="1688823"/>
            <a:ext cx="2199796" cy="320932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E495E16-0282-69AF-58A9-E71EADC5989A}"/>
              </a:ext>
            </a:extLst>
          </p:cNvPr>
          <p:cNvSpPr/>
          <p:nvPr/>
        </p:nvSpPr>
        <p:spPr>
          <a:xfrm>
            <a:off x="3008214" y="4153835"/>
            <a:ext cx="482190" cy="33919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CC262E9-67EA-3817-7D20-49BFCF9DF54E}"/>
              </a:ext>
            </a:extLst>
          </p:cNvPr>
          <p:cNvSpPr/>
          <p:nvPr/>
        </p:nvSpPr>
        <p:spPr>
          <a:xfrm>
            <a:off x="1103157" y="2897082"/>
            <a:ext cx="295275" cy="295275"/>
          </a:xfrm>
          <a:prstGeom prst="ellipse">
            <a:avLst/>
          </a:prstGeom>
          <a:solidFill>
            <a:srgbClr val="A6BCF8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8AFE3D-2F98-1775-7617-F7430B5B7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875" y="1688872"/>
            <a:ext cx="1862434" cy="3006969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1F7751F9-FB8B-3FD6-3840-30DF8752C177}"/>
              </a:ext>
            </a:extLst>
          </p:cNvPr>
          <p:cNvSpPr/>
          <p:nvPr/>
        </p:nvSpPr>
        <p:spPr>
          <a:xfrm>
            <a:off x="3604846" y="4127459"/>
            <a:ext cx="1767254" cy="277488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5A0F003-5904-31D8-200B-12230EF9AEEE}"/>
              </a:ext>
            </a:extLst>
          </p:cNvPr>
          <p:cNvSpPr/>
          <p:nvPr/>
        </p:nvSpPr>
        <p:spPr>
          <a:xfrm>
            <a:off x="5420046" y="3935961"/>
            <a:ext cx="482190" cy="33919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75132C-1C3D-5FFA-D1C5-2EAC0210DEE9}"/>
              </a:ext>
            </a:extLst>
          </p:cNvPr>
          <p:cNvSpPr/>
          <p:nvPr/>
        </p:nvSpPr>
        <p:spPr>
          <a:xfrm>
            <a:off x="3416531" y="4006735"/>
            <a:ext cx="2178114" cy="520434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606B-5E7A-726E-05E1-A2F1D9925025}"/>
              </a:ext>
            </a:extLst>
          </p:cNvPr>
          <p:cNvSpPr txBox="1"/>
          <p:nvPr/>
        </p:nvSpPr>
        <p:spPr>
          <a:xfrm>
            <a:off x="4374729" y="4224613"/>
            <a:ext cx="11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입력받기</a:t>
            </a:r>
            <a:endParaRPr lang="ko-KR" altLang="en-US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300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31270"/>
            <a:ext cx="6685189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클릭하면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opacity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높아지고 입력 및 우측 버튼들로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대해 세부 설정을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228600">
              <a:buAutoNum type="arabicPeriod" startAt="4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반복 일정 지정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시스템적으로 매일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매월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기준으로 반복할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(ex)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목요일일 경우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  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매주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매주 목요일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3205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3205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정의의 상세 설정도 가능함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3205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작업 추가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상세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B676D6-D6EC-E386-ABEE-379F02D06424}"/>
              </a:ext>
            </a:extLst>
          </p:cNvPr>
          <p:cNvSpPr/>
          <p:nvPr/>
        </p:nvSpPr>
        <p:spPr>
          <a:xfrm>
            <a:off x="2400300" y="5213838"/>
            <a:ext cx="4554415" cy="63304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9BA8F9-4F17-03F2-B1FC-60FAF58EA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950" y="1828109"/>
            <a:ext cx="1866409" cy="252726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A2D5AE8-63D5-858A-0D47-51366C4C4A05}"/>
              </a:ext>
            </a:extLst>
          </p:cNvPr>
          <p:cNvSpPr/>
          <p:nvPr/>
        </p:nvSpPr>
        <p:spPr>
          <a:xfrm>
            <a:off x="3083855" y="3931222"/>
            <a:ext cx="361166" cy="361166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628CFE-82A5-EFE2-00F0-52519B3F98CA}"/>
              </a:ext>
            </a:extLst>
          </p:cNvPr>
          <p:cNvSpPr/>
          <p:nvPr/>
        </p:nvSpPr>
        <p:spPr>
          <a:xfrm>
            <a:off x="2433635" y="489814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8EA868-686A-B113-4385-587F0B425E4B}"/>
              </a:ext>
            </a:extLst>
          </p:cNvPr>
          <p:cNvSpPr/>
          <p:nvPr/>
        </p:nvSpPr>
        <p:spPr>
          <a:xfrm>
            <a:off x="2166569" y="1654095"/>
            <a:ext cx="295275" cy="295275"/>
          </a:xfrm>
          <a:prstGeom prst="ellipse">
            <a:avLst/>
          </a:prstGeom>
          <a:solidFill>
            <a:srgbClr val="A6BCF8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386E3F-3F7F-9D94-9B2A-EE367CD5B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740" y="3489490"/>
            <a:ext cx="1597680" cy="883463"/>
          </a:xfrm>
          <a:prstGeom prst="rect">
            <a:avLst/>
          </a:prstGeom>
          <a:ln w="19050">
            <a:solidFill>
              <a:srgbClr val="A6BCF8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09D535-8943-E442-E711-80C2648F8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780" y="3489490"/>
            <a:ext cx="1597681" cy="1034591"/>
          </a:xfrm>
          <a:prstGeom prst="rect">
            <a:avLst/>
          </a:prstGeom>
          <a:ln w="19050">
            <a:solidFill>
              <a:srgbClr val="A6BCF8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92AE861-CACE-6194-2A13-0DBF1EA98CEE}"/>
              </a:ext>
            </a:extLst>
          </p:cNvPr>
          <p:cNvSpPr/>
          <p:nvPr/>
        </p:nvSpPr>
        <p:spPr>
          <a:xfrm>
            <a:off x="3974485" y="3592028"/>
            <a:ext cx="482190" cy="33919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40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8" y="831270"/>
            <a:ext cx="6685189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Todo_detail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작업 목록에서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클릭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 영역의 우측에서 세부 내용을 확인할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제목 영역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좌측 원을 눌러 작업을 완료할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우측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눌러 작업을 중요 표시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하위 작업 목록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단계를 클릭하여 작업 밑에 하위 작업을 추가 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항목 좌측의 원을 눌러 작업을 완료하거나 우측의 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아이콘을 클릭하여 작업 삭제 또는 완료로 전환이 가능함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번의 큰 작업을 완료로 표시한다고 해서 아래 하위 작업들도 한번에 완료로 바뀌지는 않음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AutoNum type="arabicPeriod" startAt="5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작업 추가 시 세부내용들을 확인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변경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작업의 메모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파일 추가도 가능함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2E938C-EDFB-EA5F-2D03-A1C964B14160}"/>
              </a:ext>
            </a:extLst>
          </p:cNvPr>
          <p:cNvSpPr txBox="1"/>
          <p:nvPr/>
        </p:nvSpPr>
        <p:spPr>
          <a:xfrm>
            <a:off x="678992" y="302311"/>
            <a:ext cx="300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작업 세부내용 확인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3A1091-61A0-D701-4661-E7BEE363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22" y="676487"/>
            <a:ext cx="3494895" cy="2716089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FCE1D5-7BEE-4C7B-DF43-134DB853BBD0}"/>
              </a:ext>
            </a:extLst>
          </p:cNvPr>
          <p:cNvSpPr/>
          <p:nvPr/>
        </p:nvSpPr>
        <p:spPr>
          <a:xfrm>
            <a:off x="1257300" y="2034531"/>
            <a:ext cx="2294792" cy="24267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341D556-A894-7C7A-C66A-87175EA79A5D}"/>
              </a:ext>
            </a:extLst>
          </p:cNvPr>
          <p:cNvSpPr/>
          <p:nvPr/>
        </p:nvSpPr>
        <p:spPr>
          <a:xfrm>
            <a:off x="1109662" y="187375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2906C6-E181-7CA8-CFB4-C7D827C520AA}"/>
              </a:ext>
            </a:extLst>
          </p:cNvPr>
          <p:cNvSpPr/>
          <p:nvPr/>
        </p:nvSpPr>
        <p:spPr>
          <a:xfrm>
            <a:off x="4633546" y="975946"/>
            <a:ext cx="2497016" cy="5104896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851B6C7-B690-741A-2634-5C7637454720}"/>
              </a:ext>
            </a:extLst>
          </p:cNvPr>
          <p:cNvSpPr/>
          <p:nvPr/>
        </p:nvSpPr>
        <p:spPr>
          <a:xfrm>
            <a:off x="3806642" y="1909108"/>
            <a:ext cx="701579" cy="493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5863AE-4F33-B91C-D79A-58B2879CE194}"/>
              </a:ext>
            </a:extLst>
          </p:cNvPr>
          <p:cNvSpPr/>
          <p:nvPr/>
        </p:nvSpPr>
        <p:spPr>
          <a:xfrm>
            <a:off x="4470992" y="815170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333AB-24C8-C070-A47E-2377FB68D06E}"/>
              </a:ext>
            </a:extLst>
          </p:cNvPr>
          <p:cNvSpPr/>
          <p:nvPr/>
        </p:nvSpPr>
        <p:spPr>
          <a:xfrm>
            <a:off x="4835769" y="1802423"/>
            <a:ext cx="2126001" cy="1301262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D1325EC-53E4-15B1-3123-954D29D6B321}"/>
              </a:ext>
            </a:extLst>
          </p:cNvPr>
          <p:cNvSpPr/>
          <p:nvPr/>
        </p:nvSpPr>
        <p:spPr>
          <a:xfrm>
            <a:off x="4835769" y="3191608"/>
            <a:ext cx="2126001" cy="239578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42AF3A-EE6A-AAA0-2C41-069545F64351}"/>
              </a:ext>
            </a:extLst>
          </p:cNvPr>
          <p:cNvSpPr/>
          <p:nvPr/>
        </p:nvSpPr>
        <p:spPr>
          <a:xfrm>
            <a:off x="4701687" y="166672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319C1E-7B24-B08A-BE03-67654B337D29}"/>
              </a:ext>
            </a:extLst>
          </p:cNvPr>
          <p:cNvSpPr/>
          <p:nvPr/>
        </p:nvSpPr>
        <p:spPr>
          <a:xfrm>
            <a:off x="4835769" y="1345223"/>
            <a:ext cx="2126001" cy="36927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F88798D-993C-4E54-A390-A35DE18CD184}"/>
              </a:ext>
            </a:extLst>
          </p:cNvPr>
          <p:cNvSpPr/>
          <p:nvPr/>
        </p:nvSpPr>
        <p:spPr>
          <a:xfrm>
            <a:off x="4701687" y="1186097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A6504-4DCE-CAC5-B73F-FAC68D672EC4}"/>
              </a:ext>
            </a:extLst>
          </p:cNvPr>
          <p:cNvSpPr/>
          <p:nvPr/>
        </p:nvSpPr>
        <p:spPr>
          <a:xfrm>
            <a:off x="4701687" y="309590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5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C44EDE-7D74-4A4B-9F74-84C5430D05F4}"/>
              </a:ext>
            </a:extLst>
          </p:cNvPr>
          <p:cNvSpPr/>
          <p:nvPr/>
        </p:nvSpPr>
        <p:spPr>
          <a:xfrm>
            <a:off x="4508221" y="739833"/>
            <a:ext cx="2735962" cy="5582105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90B02-4BAC-8C09-9709-E083C48CE593}"/>
              </a:ext>
            </a:extLst>
          </p:cNvPr>
          <p:cNvSpPr txBox="1"/>
          <p:nvPr/>
        </p:nvSpPr>
        <p:spPr>
          <a:xfrm>
            <a:off x="5789303" y="80363"/>
            <a:ext cx="184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사이드 바에서</a:t>
            </a:r>
            <a:endParaRPr lang="en-US" altLang="ko-KR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세부내용 확인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97349D-BE40-39D0-54BE-CB1E855C48BE}"/>
              </a:ext>
            </a:extLst>
          </p:cNvPr>
          <p:cNvCxnSpPr>
            <a:stCxn id="35" idx="5"/>
          </p:cNvCxnSpPr>
          <p:nvPr/>
        </p:nvCxnSpPr>
        <p:spPr>
          <a:xfrm>
            <a:off x="4953720" y="1918758"/>
            <a:ext cx="2008050" cy="11849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A79C49E-D58F-0608-4320-1587122FAD6C}"/>
              </a:ext>
            </a:extLst>
          </p:cNvPr>
          <p:cNvCxnSpPr/>
          <p:nvPr/>
        </p:nvCxnSpPr>
        <p:spPr>
          <a:xfrm flipH="1">
            <a:off x="4975341" y="1850649"/>
            <a:ext cx="1863527" cy="12189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20EEF8-B814-F543-CE41-4D06CD76A51D}"/>
              </a:ext>
            </a:extLst>
          </p:cNvPr>
          <p:cNvCxnSpPr/>
          <p:nvPr/>
        </p:nvCxnSpPr>
        <p:spPr>
          <a:xfrm>
            <a:off x="4766267" y="3724102"/>
            <a:ext cx="2291630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E654196-25B2-69C6-FD80-02E46813AC54}"/>
              </a:ext>
            </a:extLst>
          </p:cNvPr>
          <p:cNvCxnSpPr/>
          <p:nvPr/>
        </p:nvCxnSpPr>
        <p:spPr>
          <a:xfrm>
            <a:off x="4701687" y="4364182"/>
            <a:ext cx="2356210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41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Microsoft To-Do 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윈도우 앱의 창과 화면 설정을 할 수 있는 옵션 버튼들이 위치한다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 목록만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항상 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고정시킨다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미완료된 할 일 들을 옆에 표시한다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배경화면의 이미지 또는 할 일의 정렬기준을 변경한다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08EFBD-FCC9-FCDC-1D2C-0F53301C10A6}"/>
              </a:ext>
            </a:extLst>
          </p:cNvPr>
          <p:cNvSpPr/>
          <p:nvPr/>
        </p:nvSpPr>
        <p:spPr>
          <a:xfrm>
            <a:off x="5820508" y="1186962"/>
            <a:ext cx="1046283" cy="42203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0891D96-B8FA-9698-7A27-94A272FA5D46}"/>
              </a:ext>
            </a:extLst>
          </p:cNvPr>
          <p:cNvSpPr/>
          <p:nvPr/>
        </p:nvSpPr>
        <p:spPr>
          <a:xfrm>
            <a:off x="5627538" y="1026186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옵션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49F8B9-05B5-B765-82A3-C0F2CFF6A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397" y="729831"/>
            <a:ext cx="2257811" cy="2084985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6DE0ED2-BF83-BE0E-E65E-E56430FF8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6397" y="3058518"/>
            <a:ext cx="3976637" cy="3088758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4F5DAB0-9376-F746-B907-2CF9BBC5EB34}"/>
              </a:ext>
            </a:extLst>
          </p:cNvPr>
          <p:cNvSpPr/>
          <p:nvPr/>
        </p:nvSpPr>
        <p:spPr>
          <a:xfrm>
            <a:off x="2423843" y="605533"/>
            <a:ext cx="295275" cy="295275"/>
          </a:xfrm>
          <a:prstGeom prst="ellipse">
            <a:avLst/>
          </a:prstGeom>
          <a:solidFill>
            <a:srgbClr val="A6BCF8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A853671-075D-398F-A8C4-B1BDD1BE3267}"/>
              </a:ext>
            </a:extLst>
          </p:cNvPr>
          <p:cNvSpPr/>
          <p:nvPr/>
        </p:nvSpPr>
        <p:spPr>
          <a:xfrm>
            <a:off x="2423842" y="2928260"/>
            <a:ext cx="295275" cy="295275"/>
          </a:xfrm>
          <a:prstGeom prst="ellipse">
            <a:avLst/>
          </a:prstGeom>
          <a:solidFill>
            <a:srgbClr val="A6BCF8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27572EA-BA14-C833-473B-E82F511547A2}"/>
              </a:ext>
            </a:extLst>
          </p:cNvPr>
          <p:cNvCxnSpPr>
            <a:cxnSpLocks/>
          </p:cNvCxnSpPr>
          <p:nvPr/>
        </p:nvCxnSpPr>
        <p:spPr>
          <a:xfrm flipH="1">
            <a:off x="4574715" y="1447881"/>
            <a:ext cx="1511375" cy="288138"/>
          </a:xfrm>
          <a:prstGeom prst="straightConnector1">
            <a:avLst/>
          </a:prstGeom>
          <a:ln w="38100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558EB85-E2E5-D55E-B613-78FDC9E7B26E}"/>
              </a:ext>
            </a:extLst>
          </p:cNvPr>
          <p:cNvCxnSpPr>
            <a:cxnSpLocks/>
          </p:cNvCxnSpPr>
          <p:nvPr/>
        </p:nvCxnSpPr>
        <p:spPr>
          <a:xfrm flipH="1">
            <a:off x="5855500" y="1472211"/>
            <a:ext cx="520100" cy="1875247"/>
          </a:xfrm>
          <a:prstGeom prst="straightConnector1">
            <a:avLst/>
          </a:prstGeom>
          <a:ln w="38100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1ADE0929-E1FD-5EDE-D8E0-DDF4928CE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229" y="1888132"/>
            <a:ext cx="1383295" cy="2340771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8854AA-7666-7F6A-5507-368989F4CC9D}"/>
              </a:ext>
            </a:extLst>
          </p:cNvPr>
          <p:cNvCxnSpPr>
            <a:cxnSpLocks/>
          </p:cNvCxnSpPr>
          <p:nvPr/>
        </p:nvCxnSpPr>
        <p:spPr>
          <a:xfrm>
            <a:off x="6635650" y="1457784"/>
            <a:ext cx="669226" cy="811591"/>
          </a:xfrm>
          <a:prstGeom prst="straightConnector1">
            <a:avLst/>
          </a:prstGeom>
          <a:ln w="38100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E538B04-33EE-534F-1507-929058D2DEE9}"/>
              </a:ext>
            </a:extLst>
          </p:cNvPr>
          <p:cNvSpPr/>
          <p:nvPr/>
        </p:nvSpPr>
        <p:spPr>
          <a:xfrm>
            <a:off x="6461350" y="1705056"/>
            <a:ext cx="295275" cy="295275"/>
          </a:xfrm>
          <a:prstGeom prst="ellipse">
            <a:avLst/>
          </a:prstGeom>
          <a:solidFill>
            <a:srgbClr val="A6BCF8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64B108-5076-0789-3588-357A2DD49BD7}"/>
              </a:ext>
            </a:extLst>
          </p:cNvPr>
          <p:cNvSpPr/>
          <p:nvPr/>
        </p:nvSpPr>
        <p:spPr>
          <a:xfrm>
            <a:off x="6613229" y="2000331"/>
            <a:ext cx="1130355" cy="295275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D7741-C418-60B8-0CCE-CD44A88A6E3A}"/>
              </a:ext>
            </a:extLst>
          </p:cNvPr>
          <p:cNvSpPr txBox="1"/>
          <p:nvPr/>
        </p:nvSpPr>
        <p:spPr>
          <a:xfrm>
            <a:off x="6470519" y="1218589"/>
            <a:ext cx="2190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설정창에서</a:t>
            </a:r>
            <a:endParaRPr lang="en-US" altLang="ko-KR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2972671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DB0975-6DEC-C0FA-AC93-656EB2235925}"/>
              </a:ext>
            </a:extLst>
          </p:cNvPr>
          <p:cNvSpPr/>
          <p:nvPr/>
        </p:nvSpPr>
        <p:spPr>
          <a:xfrm>
            <a:off x="238126" y="238126"/>
            <a:ext cx="11719412" cy="6381749"/>
          </a:xfrm>
          <a:prstGeom prst="rect">
            <a:avLst/>
          </a:prstGeom>
          <a:noFill/>
          <a:ln w="48895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3004747-2419-1BB9-6F01-9E54F55F856F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4.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286251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31270"/>
            <a:ext cx="6685189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Important_list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중요표시가 되어 있는 할 일들을 모아서 볼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중요표시가 해제되면 중요 목록에서는 보이지 않는다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목록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(1)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중요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E7AA58-50D9-5A06-B609-BE2BE3C544E3}"/>
              </a:ext>
            </a:extLst>
          </p:cNvPr>
          <p:cNvSpPr/>
          <p:nvPr/>
        </p:nvSpPr>
        <p:spPr>
          <a:xfrm>
            <a:off x="6348046" y="1556238"/>
            <a:ext cx="527539" cy="174087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195E87-0C2A-9B54-604A-83EDA173E39B}"/>
              </a:ext>
            </a:extLst>
          </p:cNvPr>
          <p:cNvSpPr/>
          <p:nvPr/>
        </p:nvSpPr>
        <p:spPr>
          <a:xfrm>
            <a:off x="6165733" y="1395462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85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79687"/>
            <a:ext cx="6685189" cy="5098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Scheduled_list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마감기한이 있는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들을 모아서 볼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마감 기한에 따라 섹션 별로 모아서 볼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마감 기한이 있는 완료된 작업도 볼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목록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(2)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계획된 일정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E033DD-D8E3-2E4A-FCB5-9FE1B16639AE}"/>
              </a:ext>
            </a:extLst>
          </p:cNvPr>
          <p:cNvSpPr/>
          <p:nvPr/>
        </p:nvSpPr>
        <p:spPr>
          <a:xfrm>
            <a:off x="2426677" y="1573823"/>
            <a:ext cx="1617785" cy="4167554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AB4AC64-019A-1D03-020D-37BC4CF1FAF2}"/>
              </a:ext>
            </a:extLst>
          </p:cNvPr>
          <p:cNvSpPr/>
          <p:nvPr/>
        </p:nvSpPr>
        <p:spPr>
          <a:xfrm>
            <a:off x="2279039" y="142618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873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79687"/>
            <a:ext cx="6685188" cy="5098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All_list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미완료 된 모든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들을 볼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 별 확인 가능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목록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(3)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C1F593-C6CC-DB41-1F0D-BAE043E34B9B}"/>
              </a:ext>
            </a:extLst>
          </p:cNvPr>
          <p:cNvSpPr/>
          <p:nvPr/>
        </p:nvSpPr>
        <p:spPr>
          <a:xfrm>
            <a:off x="2426677" y="1644162"/>
            <a:ext cx="1696915" cy="338503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CF6886D-39EB-4402-114A-889F6B0684C9}"/>
              </a:ext>
            </a:extLst>
          </p:cNvPr>
          <p:cNvSpPr/>
          <p:nvPr/>
        </p:nvSpPr>
        <p:spPr>
          <a:xfrm>
            <a:off x="2279039" y="147014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4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79687"/>
            <a:ext cx="6685188" cy="5098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Completed_list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완료 표시 된 모든 항목을 확인할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목록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(4)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완료됨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E033DD-D8E3-2E4A-FCB5-9FE1B16639AE}"/>
              </a:ext>
            </a:extLst>
          </p:cNvPr>
          <p:cNvSpPr/>
          <p:nvPr/>
        </p:nvSpPr>
        <p:spPr>
          <a:xfrm>
            <a:off x="2426677" y="1721460"/>
            <a:ext cx="4431323" cy="422097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AB4AC64-019A-1D03-020D-37BC4CF1FAF2}"/>
              </a:ext>
            </a:extLst>
          </p:cNvPr>
          <p:cNvSpPr/>
          <p:nvPr/>
        </p:nvSpPr>
        <p:spPr>
          <a:xfrm>
            <a:off x="2260117" y="153794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84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79687"/>
            <a:ext cx="6685188" cy="5098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For_me_list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팀원과 공유한 목록에서 나에게 할당된 내용만 모아서 볼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목록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(5)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나에게 할당됨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E033DD-D8E3-2E4A-FCB5-9FE1B16639AE}"/>
              </a:ext>
            </a:extLst>
          </p:cNvPr>
          <p:cNvSpPr/>
          <p:nvPr/>
        </p:nvSpPr>
        <p:spPr>
          <a:xfrm>
            <a:off x="2426677" y="1626577"/>
            <a:ext cx="4413738" cy="56270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AB4AC64-019A-1D03-020D-37BC4CF1FAF2}"/>
              </a:ext>
            </a:extLst>
          </p:cNvPr>
          <p:cNvSpPr/>
          <p:nvPr/>
        </p:nvSpPr>
        <p:spPr>
          <a:xfrm>
            <a:off x="2279039" y="147014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8979AA-2A36-DA4B-7443-D8735B732F8C}"/>
              </a:ext>
            </a:extLst>
          </p:cNvPr>
          <p:cNvSpPr/>
          <p:nvPr/>
        </p:nvSpPr>
        <p:spPr>
          <a:xfrm>
            <a:off x="359999" y="3683977"/>
            <a:ext cx="1811701" cy="29893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B00495-0F66-FE12-F28D-1FC64FE060FB}"/>
              </a:ext>
            </a:extLst>
          </p:cNvPr>
          <p:cNvSpPr/>
          <p:nvPr/>
        </p:nvSpPr>
        <p:spPr>
          <a:xfrm>
            <a:off x="206007" y="3528310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78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87EED4-87EF-DB17-5798-AC30C5DC7FF2}"/>
              </a:ext>
            </a:extLst>
          </p:cNvPr>
          <p:cNvSpPr/>
          <p:nvPr/>
        </p:nvSpPr>
        <p:spPr>
          <a:xfrm>
            <a:off x="238126" y="238126"/>
            <a:ext cx="11719412" cy="6381749"/>
          </a:xfrm>
          <a:prstGeom prst="rect">
            <a:avLst/>
          </a:prstGeom>
          <a:noFill/>
          <a:ln w="48895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F3950F6-C27D-75A3-2915-874B424068E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1.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1470423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79687"/>
            <a:ext cx="6685188" cy="50986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Work_list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추가되는 기본 목록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저장할 목록을 따로 선택하지 않은 경우의 작업들이 저장 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미완료된 일과 완료된 일의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가지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섹션으로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확인함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목록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(6)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작업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2D2735-CD01-4851-2A4C-FA79B4E59D04}"/>
              </a:ext>
            </a:extLst>
          </p:cNvPr>
          <p:cNvSpPr/>
          <p:nvPr/>
        </p:nvSpPr>
        <p:spPr>
          <a:xfrm>
            <a:off x="2402378" y="1620982"/>
            <a:ext cx="4447309" cy="3807229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964ABB4-7C88-D353-0917-26BB9E320F0F}"/>
              </a:ext>
            </a:extLst>
          </p:cNvPr>
          <p:cNvSpPr/>
          <p:nvPr/>
        </p:nvSpPr>
        <p:spPr>
          <a:xfrm>
            <a:off x="2254740" y="1429789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C737D8-219A-F091-2388-9790196C645B}"/>
              </a:ext>
            </a:extLst>
          </p:cNvPr>
          <p:cNvSpPr/>
          <p:nvPr/>
        </p:nvSpPr>
        <p:spPr>
          <a:xfrm>
            <a:off x="2460567" y="3282273"/>
            <a:ext cx="4322618" cy="202956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F01FA8-1F6B-C722-1E5F-EF5970F647BD}"/>
              </a:ext>
            </a:extLst>
          </p:cNvPr>
          <p:cNvSpPr/>
          <p:nvPr/>
        </p:nvSpPr>
        <p:spPr>
          <a:xfrm>
            <a:off x="2312929" y="3144082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31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79687"/>
            <a:ext cx="6685188" cy="50986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사람과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공유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목록에 대한 링크를 생성함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링크를 메일을 통해서 공유할 것인지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링크를 복사하여 직접 전달할 것인지 선택할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팀원과 함께 목록에 작업을 추가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‘@’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통해 팀원 또는 본인에게 작업을 할당할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본인에게 할당된 내용은 스마트 목록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나에게 할당됨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＇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따로 관리 가능함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작업 목록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공유한 목록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723A359-D110-5E64-98BF-61B420885EAB}"/>
              </a:ext>
            </a:extLst>
          </p:cNvPr>
          <p:cNvSpPr/>
          <p:nvPr/>
        </p:nvSpPr>
        <p:spPr>
          <a:xfrm>
            <a:off x="2394065" y="5253644"/>
            <a:ext cx="2743200" cy="49658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00D3DD-30E9-FAE3-69DB-594F19202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065" y="3428996"/>
            <a:ext cx="2769913" cy="1518478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6273E8-4EB8-C666-3305-95042B94AE01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061679" y="4947474"/>
            <a:ext cx="717343" cy="306170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E95D83B-CA18-F3AA-86E2-593B31E7A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833" y="2952941"/>
            <a:ext cx="1915847" cy="2158787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41F21E-C141-34AB-6438-2AE0E22E48EA}"/>
              </a:ext>
            </a:extLst>
          </p:cNvPr>
          <p:cNvSpPr/>
          <p:nvPr/>
        </p:nvSpPr>
        <p:spPr>
          <a:xfrm>
            <a:off x="5809664" y="1272428"/>
            <a:ext cx="424881" cy="340241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0BE29A-F959-2E2D-3FCE-14B264F2299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24696" y="1610715"/>
            <a:ext cx="625061" cy="1342226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EFAD065-0895-7DD9-3E02-83CD607C21FE}"/>
              </a:ext>
            </a:extLst>
          </p:cNvPr>
          <p:cNvSpPr/>
          <p:nvPr/>
        </p:nvSpPr>
        <p:spPr>
          <a:xfrm>
            <a:off x="2220310" y="5092868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6B5A7FB-E2C9-0FA3-E0E8-3EE4B2974CBF}"/>
              </a:ext>
            </a:extLst>
          </p:cNvPr>
          <p:cNvSpPr/>
          <p:nvPr/>
        </p:nvSpPr>
        <p:spPr>
          <a:xfrm>
            <a:off x="5662026" y="1084283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590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DB0975-6DEC-C0FA-AC93-656EB2235925}"/>
              </a:ext>
            </a:extLst>
          </p:cNvPr>
          <p:cNvSpPr/>
          <p:nvPr/>
        </p:nvSpPr>
        <p:spPr>
          <a:xfrm>
            <a:off x="238126" y="238126"/>
            <a:ext cx="11719412" cy="6381749"/>
          </a:xfrm>
          <a:prstGeom prst="rect">
            <a:avLst/>
          </a:prstGeom>
          <a:noFill/>
          <a:ln w="48895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3004747-2419-1BB9-6F01-9E54F55F856F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5.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072675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4" cy="519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설정페이지의 타이틀 영역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스크롤바의 움직임과 상관없이 상단에 항상 고정되어 있는 영역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좌측의 화살표를 클릭하면 메인으로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돌아감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로그인 된 계정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계정 관리를 클릭하면 웹 브라우저 상에서 마이크로 소프트 홈페이지의 계정 설정창으로 이동함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로그인 되어 있는 계정에서 로그아웃 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로그인 페이지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돌아감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필요에 따라 라디오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셀렉트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스위치를 사용하여 기능을 끄고 켜고 변경함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스위치 전환 시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기능을 끄면 버튼 회색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옆의 텍스트 끔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기능을 켜면 버튼 파란색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옆의 텍스트 켬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셀렉트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기본 설정은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시스템 기본값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선택값은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좌측 파란색 막대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배경색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회색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표시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라디오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해당된 값에만 파란색 표시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2E938C-EDFB-EA5F-2D03-A1C964B14160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세부화면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F5638B-4ACE-AFDB-CE83-A615327C2253}"/>
              </a:ext>
            </a:extLst>
          </p:cNvPr>
          <p:cNvSpPr/>
          <p:nvPr/>
        </p:nvSpPr>
        <p:spPr>
          <a:xfrm>
            <a:off x="359998" y="1016904"/>
            <a:ext cx="6688914" cy="44384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522E53-003C-616E-2427-E40DBAD680EC}"/>
              </a:ext>
            </a:extLst>
          </p:cNvPr>
          <p:cNvSpPr/>
          <p:nvPr/>
        </p:nvSpPr>
        <p:spPr>
          <a:xfrm>
            <a:off x="1815873" y="1548670"/>
            <a:ext cx="3872750" cy="740353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66B0AA8-1A18-758B-9942-10FFD9052665}"/>
              </a:ext>
            </a:extLst>
          </p:cNvPr>
          <p:cNvSpPr/>
          <p:nvPr/>
        </p:nvSpPr>
        <p:spPr>
          <a:xfrm>
            <a:off x="1648404" y="1413589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212360" y="856128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8ACE5B-A917-DB65-56A4-901B988D92C8}"/>
              </a:ext>
            </a:extLst>
          </p:cNvPr>
          <p:cNvSpPr/>
          <p:nvPr/>
        </p:nvSpPr>
        <p:spPr>
          <a:xfrm>
            <a:off x="1805025" y="4330930"/>
            <a:ext cx="788546" cy="914401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5F57DFA-F166-5450-2E98-9E500697232C}"/>
              </a:ext>
            </a:extLst>
          </p:cNvPr>
          <p:cNvSpPr/>
          <p:nvPr/>
        </p:nvSpPr>
        <p:spPr>
          <a:xfrm>
            <a:off x="1648403" y="4183364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DBB782-67B1-8551-ACF5-CDF964AB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52" y="2849937"/>
            <a:ext cx="2374194" cy="1425011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F38A0AF-5CCD-621C-F4E8-EFD1F5E2AFB9}"/>
              </a:ext>
            </a:extLst>
          </p:cNvPr>
          <p:cNvCxnSpPr>
            <a:cxnSpLocks/>
          </p:cNvCxnSpPr>
          <p:nvPr/>
        </p:nvCxnSpPr>
        <p:spPr>
          <a:xfrm>
            <a:off x="5422494" y="1861978"/>
            <a:ext cx="433598" cy="1185742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D3A52B6-7D7E-9C14-1C99-1976647BB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896" y="1691472"/>
            <a:ext cx="1403731" cy="85089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D26305-4D36-A212-74C9-2FC5193440B9}"/>
              </a:ext>
            </a:extLst>
          </p:cNvPr>
          <p:cNvCxnSpPr>
            <a:cxnSpLocks/>
          </p:cNvCxnSpPr>
          <p:nvPr/>
        </p:nvCxnSpPr>
        <p:spPr>
          <a:xfrm>
            <a:off x="5421221" y="2093542"/>
            <a:ext cx="879826" cy="211523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07CE59-4A84-BFEF-049D-AAD82310DC9A}"/>
              </a:ext>
            </a:extLst>
          </p:cNvPr>
          <p:cNvSpPr/>
          <p:nvPr/>
        </p:nvSpPr>
        <p:spPr>
          <a:xfrm>
            <a:off x="1943678" y="5361160"/>
            <a:ext cx="1048904" cy="404572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F43108D-9ADA-D356-4BA6-09258EA6A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370" y="3911660"/>
            <a:ext cx="1117794" cy="2323835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A02A8E0-7545-3809-BBE2-E4952A55929E}"/>
              </a:ext>
            </a:extLst>
          </p:cNvPr>
          <p:cNvCxnSpPr>
            <a:cxnSpLocks/>
          </p:cNvCxnSpPr>
          <p:nvPr/>
        </p:nvCxnSpPr>
        <p:spPr>
          <a:xfrm flipV="1">
            <a:off x="3006465" y="4274948"/>
            <a:ext cx="559695" cy="1246825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A72D8C9E-5B9D-86A8-0335-5FDB24192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052" y="4684886"/>
            <a:ext cx="1387730" cy="118574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408BE33-1315-942F-EF4E-005937A948F1}"/>
              </a:ext>
            </a:extLst>
          </p:cNvPr>
          <p:cNvSpPr/>
          <p:nvPr/>
        </p:nvSpPr>
        <p:spPr>
          <a:xfrm>
            <a:off x="4844052" y="4684886"/>
            <a:ext cx="1387730" cy="1185742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951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4" cy="519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일반설정에 관련된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새로운 작업 생성 시 목록의 위치를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스위치 버튼으로 기능을 켜고 끌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89150" lvl="1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켬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 상단에 할 일이 등록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 하단에 할 일이 등록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설정을 켰다 꺼도 한 번 생성된 할 일의 위치는 유지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2E938C-EDFB-EA5F-2D03-A1C964B14160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92B0C1-FC6F-EA2A-9E1D-728EA5E8D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16" y="3622102"/>
            <a:ext cx="1890318" cy="1927957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80E2B3-F9EA-8A2F-8540-4A4993D52152}"/>
              </a:ext>
            </a:extLst>
          </p:cNvPr>
          <p:cNvCxnSpPr>
            <a:cxnSpLocks/>
          </p:cNvCxnSpPr>
          <p:nvPr/>
        </p:nvCxnSpPr>
        <p:spPr>
          <a:xfrm flipH="1">
            <a:off x="1648404" y="3318491"/>
            <a:ext cx="492203" cy="956457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EDE9C9F0-4984-C6DA-9DD0-F20F1FFCCCAE}"/>
              </a:ext>
            </a:extLst>
          </p:cNvPr>
          <p:cNvSpPr/>
          <p:nvPr/>
        </p:nvSpPr>
        <p:spPr>
          <a:xfrm>
            <a:off x="1564803" y="2997540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FC040C-7DD8-510E-5BFF-884973F42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193" y="3622102"/>
            <a:ext cx="1890318" cy="2182058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6ACA1F9-9B05-475B-C61B-F0C58A4C53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5"/>
          <a:stretch/>
        </p:blipFill>
        <p:spPr>
          <a:xfrm>
            <a:off x="3300698" y="2910692"/>
            <a:ext cx="1198532" cy="438906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D1528A-407F-A3D3-BC41-3BCC7EF9FA83}"/>
              </a:ext>
            </a:extLst>
          </p:cNvPr>
          <p:cNvCxnSpPr>
            <a:cxnSpLocks/>
          </p:cNvCxnSpPr>
          <p:nvPr/>
        </p:nvCxnSpPr>
        <p:spPr>
          <a:xfrm flipH="1">
            <a:off x="3538722" y="3288494"/>
            <a:ext cx="72258" cy="2110579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97D351-A83D-A455-DA14-C10D771D3FAE}"/>
              </a:ext>
            </a:extLst>
          </p:cNvPr>
          <p:cNvSpPr/>
          <p:nvPr/>
        </p:nvSpPr>
        <p:spPr>
          <a:xfrm>
            <a:off x="1928553" y="2910692"/>
            <a:ext cx="1209083" cy="48884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7CD8D6-69BE-8F6B-6625-D36BA1E1CD27}"/>
              </a:ext>
            </a:extLst>
          </p:cNvPr>
          <p:cNvSpPr/>
          <p:nvPr/>
        </p:nvSpPr>
        <p:spPr>
          <a:xfrm>
            <a:off x="3271185" y="2898075"/>
            <a:ext cx="1209083" cy="48884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82E4E8-A832-26A5-DC2D-B78208672281}"/>
              </a:ext>
            </a:extLst>
          </p:cNvPr>
          <p:cNvSpPr/>
          <p:nvPr/>
        </p:nvSpPr>
        <p:spPr>
          <a:xfrm>
            <a:off x="1413164" y="2601884"/>
            <a:ext cx="3275214" cy="1020218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23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4" cy="519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일반설정에 관련된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60550" lvl="1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별표 표시된 작업의 위치를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켬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중요 표시를 하면 상단으로 위치가 이동됨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중요 표시를 해도 상단으로 위치가 이동되지 않음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설정을 켰다 꺼도 이동된 할 일의 위치는 설정 전의 위치로 돌아가지 않음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7F947E9-D809-8647-015C-93C4110BF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8" y="4061984"/>
            <a:ext cx="3242386" cy="1472537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1594392-D017-3E9C-F5B5-97E553001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253" y="3390029"/>
            <a:ext cx="1472843" cy="4157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5FCB634-92FD-194C-E345-4BAC49506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499" y="4061984"/>
            <a:ext cx="3239194" cy="1462686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429CFA-1409-AD31-B502-B1C207628CEE}"/>
              </a:ext>
            </a:extLst>
          </p:cNvPr>
          <p:cNvSpPr/>
          <p:nvPr/>
        </p:nvSpPr>
        <p:spPr>
          <a:xfrm>
            <a:off x="481015" y="4380807"/>
            <a:ext cx="3401029" cy="374073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EC9F2E-ADF8-32CE-34EE-AAE481225985}"/>
              </a:ext>
            </a:extLst>
          </p:cNvPr>
          <p:cNvSpPr/>
          <p:nvPr/>
        </p:nvSpPr>
        <p:spPr>
          <a:xfrm>
            <a:off x="3882044" y="4904509"/>
            <a:ext cx="3401029" cy="34388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BE18296-F19E-65C9-8D63-14ECD965A944}"/>
              </a:ext>
            </a:extLst>
          </p:cNvPr>
          <p:cNvCxnSpPr>
            <a:cxnSpLocks/>
          </p:cNvCxnSpPr>
          <p:nvPr/>
        </p:nvCxnSpPr>
        <p:spPr>
          <a:xfrm>
            <a:off x="4403036" y="3751710"/>
            <a:ext cx="2537789" cy="1250109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C9FE3F90-0967-1C73-AD9D-500F79B49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91" y="2969169"/>
            <a:ext cx="963955" cy="983149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9E6058-E651-BD10-2BCD-5122879AB1C5}"/>
              </a:ext>
            </a:extLst>
          </p:cNvPr>
          <p:cNvCxnSpPr>
            <a:cxnSpLocks/>
          </p:cNvCxnSpPr>
          <p:nvPr/>
        </p:nvCxnSpPr>
        <p:spPr>
          <a:xfrm flipH="1">
            <a:off x="1346662" y="3693520"/>
            <a:ext cx="597017" cy="58190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D4722E-59F5-974C-9F14-C781C18453C2}"/>
              </a:ext>
            </a:extLst>
          </p:cNvPr>
          <p:cNvCxnSpPr>
            <a:cxnSpLocks/>
          </p:cNvCxnSpPr>
          <p:nvPr/>
        </p:nvCxnSpPr>
        <p:spPr>
          <a:xfrm>
            <a:off x="1172095" y="3865418"/>
            <a:ext cx="2435650" cy="629415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14CA42-5D8C-255E-C31C-C1584ADAA9A5}"/>
              </a:ext>
            </a:extLst>
          </p:cNvPr>
          <p:cNvSpPr/>
          <p:nvPr/>
        </p:nvSpPr>
        <p:spPr>
          <a:xfrm>
            <a:off x="1943679" y="3296629"/>
            <a:ext cx="1564292" cy="568789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27A5C19-5EEA-CD33-5610-644BED3CE17F}"/>
              </a:ext>
            </a:extLst>
          </p:cNvPr>
          <p:cNvSpPr/>
          <p:nvPr/>
        </p:nvSpPr>
        <p:spPr>
          <a:xfrm>
            <a:off x="4033282" y="3282343"/>
            <a:ext cx="1660936" cy="58307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CCD3E37-A88E-98A2-6C75-6111B3108371}"/>
              </a:ext>
            </a:extLst>
          </p:cNvPr>
          <p:cNvSpPr/>
          <p:nvPr/>
        </p:nvSpPr>
        <p:spPr>
          <a:xfrm>
            <a:off x="1761379" y="3296629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7B2E47-0E7F-3E75-D241-0696446F803D}"/>
              </a:ext>
            </a:extLst>
          </p:cNvPr>
          <p:cNvSpPr/>
          <p:nvPr/>
        </p:nvSpPr>
        <p:spPr>
          <a:xfrm>
            <a:off x="1620982" y="3117273"/>
            <a:ext cx="4475018" cy="983149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40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4" cy="519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일반설정에 관련된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60550" lvl="1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작업 완료 시 효과음 유무에 대한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켬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완료 시 효과음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완료 시 효과음 없음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 startAt="4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삭제 하기 전에 확인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켬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삭제 전 확인 창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삭제 전 확인 창 없이 바로 삭제 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14CA42-5D8C-255E-C31C-C1584ADAA9A5}"/>
              </a:ext>
            </a:extLst>
          </p:cNvPr>
          <p:cNvSpPr/>
          <p:nvPr/>
        </p:nvSpPr>
        <p:spPr>
          <a:xfrm>
            <a:off x="1943679" y="3857105"/>
            <a:ext cx="774583" cy="465513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CCD3E37-A88E-98A2-6C75-6111B3108371}"/>
              </a:ext>
            </a:extLst>
          </p:cNvPr>
          <p:cNvSpPr/>
          <p:nvPr/>
        </p:nvSpPr>
        <p:spPr>
          <a:xfrm>
            <a:off x="1761379" y="3695640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653421-201A-1BA7-06E4-8F60F6E22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28" y="4349112"/>
            <a:ext cx="2861141" cy="1259919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AC57E6-7EC8-F835-40D1-D28DE4ABB326}"/>
              </a:ext>
            </a:extLst>
          </p:cNvPr>
          <p:cNvSpPr/>
          <p:nvPr/>
        </p:nvSpPr>
        <p:spPr>
          <a:xfrm>
            <a:off x="1938140" y="4333699"/>
            <a:ext cx="963002" cy="465513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A7F7A7A-6C3F-1D06-7D15-FE60424923DE}"/>
              </a:ext>
            </a:extLst>
          </p:cNvPr>
          <p:cNvSpPr/>
          <p:nvPr/>
        </p:nvSpPr>
        <p:spPr>
          <a:xfrm>
            <a:off x="1755840" y="4172234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3FC56D8-370E-C6E5-D2E9-30FD1718AEC8}"/>
              </a:ext>
            </a:extLst>
          </p:cNvPr>
          <p:cNvCxnSpPr>
            <a:cxnSpLocks/>
          </p:cNvCxnSpPr>
          <p:nvPr/>
        </p:nvCxnSpPr>
        <p:spPr>
          <a:xfrm>
            <a:off x="2518756" y="4671753"/>
            <a:ext cx="1803862" cy="523702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783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7" y="831270"/>
            <a:ext cx="6688912" cy="519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일반설정에 관련된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60550" lvl="1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5. 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윈도우 처음 켰을 때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App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켜지도록  설정 여부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설정하면 윈도우 켜졌을 때 작업표시줄에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App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실행된 상태임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60550" lvl="1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주의 시작 요일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셀렉트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박스로 구현됨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기본값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시스템 기본값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일요일부터 토요일까지 선택할 수 있으며 선택한 값으로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셀렉트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박스 바뀜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156DCA-2406-9ECB-2861-58445830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16" y="2353608"/>
            <a:ext cx="2945957" cy="1410266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C02817-1E33-D4F1-85DF-43654DC800D4}"/>
              </a:ext>
            </a:extLst>
          </p:cNvPr>
          <p:cNvSpPr/>
          <p:nvPr/>
        </p:nvSpPr>
        <p:spPr>
          <a:xfrm>
            <a:off x="1911927" y="2044931"/>
            <a:ext cx="781397" cy="556953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45F5C6-7103-8302-B6D1-090A195AB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316" y="4015889"/>
            <a:ext cx="2222268" cy="684538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D9F4BFF-3D98-7ACE-A00D-ABC041DCC713}"/>
              </a:ext>
            </a:extLst>
          </p:cNvPr>
          <p:cNvCxnSpPr>
            <a:cxnSpLocks/>
          </p:cNvCxnSpPr>
          <p:nvPr/>
        </p:nvCxnSpPr>
        <p:spPr>
          <a:xfrm>
            <a:off x="2693324" y="2366311"/>
            <a:ext cx="1541080" cy="1105146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CE1A68C-A0E9-886E-C359-D47C4DE51E2E}"/>
              </a:ext>
            </a:extLst>
          </p:cNvPr>
          <p:cNvCxnSpPr>
            <a:cxnSpLocks/>
          </p:cNvCxnSpPr>
          <p:nvPr/>
        </p:nvCxnSpPr>
        <p:spPr>
          <a:xfrm flipH="1">
            <a:off x="4089862" y="3692639"/>
            <a:ext cx="232756" cy="665519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C45106E-B841-0322-B1BC-53987733558F}"/>
              </a:ext>
            </a:extLst>
          </p:cNvPr>
          <p:cNvSpPr/>
          <p:nvPr/>
        </p:nvSpPr>
        <p:spPr>
          <a:xfrm>
            <a:off x="1764289" y="1897293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5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463450-28EE-2596-2808-E82DACE1CD10}"/>
              </a:ext>
            </a:extLst>
          </p:cNvPr>
          <p:cNvSpPr/>
          <p:nvPr/>
        </p:nvSpPr>
        <p:spPr>
          <a:xfrm>
            <a:off x="1911926" y="2628162"/>
            <a:ext cx="1098904" cy="505736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7250D18-ECB4-CC0A-0DEF-77468FBC1226}"/>
              </a:ext>
            </a:extLst>
          </p:cNvPr>
          <p:cNvSpPr/>
          <p:nvPr/>
        </p:nvSpPr>
        <p:spPr>
          <a:xfrm>
            <a:off x="1764289" y="2500780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6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18228F-3239-7E62-7DA3-ECAAB8C16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66" y="2652521"/>
            <a:ext cx="1117794" cy="2323835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AC898B-E062-8785-71EC-8B7A5BD02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023" y="3255698"/>
            <a:ext cx="818491" cy="45385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8BA836-609E-51E6-846D-FBC5C90F0BC7}"/>
              </a:ext>
            </a:extLst>
          </p:cNvPr>
          <p:cNvSpPr/>
          <p:nvPr/>
        </p:nvSpPr>
        <p:spPr>
          <a:xfrm>
            <a:off x="1893380" y="3243273"/>
            <a:ext cx="799944" cy="449366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5D40FF-2DBA-13ED-C671-DE4E68D276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41"/>
          <a:stretch/>
        </p:blipFill>
        <p:spPr>
          <a:xfrm>
            <a:off x="1911926" y="3918675"/>
            <a:ext cx="1047739" cy="2560755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406B8B-BA6C-54EF-51D2-7EDD457C1020}"/>
              </a:ext>
            </a:extLst>
          </p:cNvPr>
          <p:cNvCxnSpPr>
            <a:cxnSpLocks/>
          </p:cNvCxnSpPr>
          <p:nvPr/>
        </p:nvCxnSpPr>
        <p:spPr>
          <a:xfrm flipH="1" flipV="1">
            <a:off x="1519805" y="2881030"/>
            <a:ext cx="469337" cy="41908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D965255-FBD0-27BF-F4DE-1BB210B2C8D7}"/>
              </a:ext>
            </a:extLst>
          </p:cNvPr>
          <p:cNvCxnSpPr>
            <a:cxnSpLocks/>
          </p:cNvCxnSpPr>
          <p:nvPr/>
        </p:nvCxnSpPr>
        <p:spPr>
          <a:xfrm flipH="1">
            <a:off x="2059564" y="3659081"/>
            <a:ext cx="41294" cy="1041346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711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7" y="831270"/>
            <a:ext cx="6688912" cy="519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일반설정에 관련된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60550" lvl="1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7. 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작업 표시줄의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App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아이콘 배지 표시 설정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셀렉트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박스로 구현됨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기한이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오늘까지임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기한이 지남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기한이 지난 작업 개수 보여줌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My Day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추가되었으며 완료되지 않음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할 일에 등록된 작업 개수를 보여줌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꺼짐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보여주지 않음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9FCFE-91A1-80E0-4C90-70E7D83B6F43}"/>
              </a:ext>
            </a:extLst>
          </p:cNvPr>
          <p:cNvSpPr/>
          <p:nvPr/>
        </p:nvSpPr>
        <p:spPr>
          <a:xfrm>
            <a:off x="1895302" y="3009207"/>
            <a:ext cx="1878676" cy="515389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F9A54B0-060D-9246-2212-B37FADEF6AD2}"/>
              </a:ext>
            </a:extLst>
          </p:cNvPr>
          <p:cNvSpPr/>
          <p:nvPr/>
        </p:nvSpPr>
        <p:spPr>
          <a:xfrm>
            <a:off x="1747664" y="287946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7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B9295D2-E7DB-280D-4805-0E750AC76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259"/>
          <a:stretch/>
        </p:blipFill>
        <p:spPr>
          <a:xfrm>
            <a:off x="436309" y="3665191"/>
            <a:ext cx="2218968" cy="1085367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44A16F0-D512-F7DC-830F-E380F2F34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59"/>
          <a:stretch/>
        </p:blipFill>
        <p:spPr>
          <a:xfrm>
            <a:off x="436309" y="4955296"/>
            <a:ext cx="781159" cy="774428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D37DA0-E967-892E-D5EF-B94194BAD018}"/>
              </a:ext>
            </a:extLst>
          </p:cNvPr>
          <p:cNvCxnSpPr/>
          <p:nvPr/>
        </p:nvCxnSpPr>
        <p:spPr>
          <a:xfrm>
            <a:off x="2042939" y="3429000"/>
            <a:ext cx="1359684" cy="0"/>
          </a:xfrm>
          <a:prstGeom prst="line">
            <a:avLst/>
          </a:prstGeom>
          <a:ln w="28575">
            <a:solidFill>
              <a:srgbClr val="A6BC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01A2C1B-2B6C-463B-D0A0-4D006BA58305}"/>
              </a:ext>
            </a:extLst>
          </p:cNvPr>
          <p:cNvSpPr/>
          <p:nvPr/>
        </p:nvSpPr>
        <p:spPr>
          <a:xfrm>
            <a:off x="670200" y="4475286"/>
            <a:ext cx="402462" cy="240005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41C68F-AC06-0114-80FE-EDF1925FE7F1}"/>
              </a:ext>
            </a:extLst>
          </p:cNvPr>
          <p:cNvCxnSpPr>
            <a:cxnSpLocks/>
          </p:cNvCxnSpPr>
          <p:nvPr/>
        </p:nvCxnSpPr>
        <p:spPr>
          <a:xfrm>
            <a:off x="870438" y="4715291"/>
            <a:ext cx="70339" cy="357871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5DA391-D768-D24B-50F9-7FB339BBBEA4}"/>
              </a:ext>
            </a:extLst>
          </p:cNvPr>
          <p:cNvCxnSpPr>
            <a:cxnSpLocks/>
            <a:endCxn id="34" idx="7"/>
          </p:cNvCxnSpPr>
          <p:nvPr/>
        </p:nvCxnSpPr>
        <p:spPr>
          <a:xfrm flipH="1">
            <a:off x="1013723" y="3429000"/>
            <a:ext cx="1641554" cy="1081434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C6486135-450E-7756-592C-357988D63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615" y="3029410"/>
            <a:ext cx="2115277" cy="447387"/>
          </a:xfrm>
          <a:prstGeom prst="rect">
            <a:avLst/>
          </a:prstGeom>
          <a:ln>
            <a:solidFill>
              <a:srgbClr val="A6BCF8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3BC3B1-9422-6637-AF42-F23789D9318F}"/>
              </a:ext>
            </a:extLst>
          </p:cNvPr>
          <p:cNvSpPr/>
          <p:nvPr/>
        </p:nvSpPr>
        <p:spPr>
          <a:xfrm>
            <a:off x="3921615" y="3009207"/>
            <a:ext cx="2115277" cy="46759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397D448-F866-6C66-63CE-43246A77C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535" y="3657614"/>
            <a:ext cx="1719705" cy="196061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BC9621E-773D-05E9-197C-C81493E6FD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56" b="1"/>
          <a:stretch/>
        </p:blipFill>
        <p:spPr>
          <a:xfrm>
            <a:off x="5468676" y="4879731"/>
            <a:ext cx="790685" cy="738436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A85FA98-7A95-A444-8860-84A86A82BD7E}"/>
              </a:ext>
            </a:extLst>
          </p:cNvPr>
          <p:cNvCxnSpPr>
            <a:cxnSpLocks/>
          </p:cNvCxnSpPr>
          <p:nvPr/>
        </p:nvCxnSpPr>
        <p:spPr>
          <a:xfrm>
            <a:off x="4016164" y="3428996"/>
            <a:ext cx="1847854" cy="0"/>
          </a:xfrm>
          <a:prstGeom prst="line">
            <a:avLst/>
          </a:prstGeom>
          <a:ln w="28575">
            <a:solidFill>
              <a:srgbClr val="A6BC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0AD5D21B-0D6B-2381-B8EC-2718A3DFCCE0}"/>
              </a:ext>
            </a:extLst>
          </p:cNvPr>
          <p:cNvSpPr/>
          <p:nvPr/>
        </p:nvSpPr>
        <p:spPr>
          <a:xfrm>
            <a:off x="3791564" y="4817363"/>
            <a:ext cx="707737" cy="660246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0847E4F-748A-506C-E98A-03F5F8FC0951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4145433" y="3439104"/>
            <a:ext cx="742560" cy="1378259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D2B2E70-DD4A-B7C0-CC99-AA8BBB27B432}"/>
              </a:ext>
            </a:extLst>
          </p:cNvPr>
          <p:cNvCxnSpPr>
            <a:cxnSpLocks/>
          </p:cNvCxnSpPr>
          <p:nvPr/>
        </p:nvCxnSpPr>
        <p:spPr>
          <a:xfrm flipV="1">
            <a:off x="4494913" y="5069378"/>
            <a:ext cx="1369105" cy="81741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688A43C3-9130-4C60-7804-D387C9A129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1221" y="3029411"/>
            <a:ext cx="581601" cy="447386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ED83C3-4F6F-1FDB-6F14-75098961DC7F}"/>
              </a:ext>
            </a:extLst>
          </p:cNvPr>
          <p:cNvSpPr/>
          <p:nvPr/>
        </p:nvSpPr>
        <p:spPr>
          <a:xfrm>
            <a:off x="6219889" y="3009207"/>
            <a:ext cx="567774" cy="46759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44A769D-D78F-452C-52E0-819A101C14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436"/>
          <a:stretch/>
        </p:blipFill>
        <p:spPr>
          <a:xfrm>
            <a:off x="6450723" y="3665191"/>
            <a:ext cx="781159" cy="75561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1EFA904-F371-FE84-9A17-4599365FAF08}"/>
              </a:ext>
            </a:extLst>
          </p:cNvPr>
          <p:cNvCxnSpPr>
            <a:cxnSpLocks/>
          </p:cNvCxnSpPr>
          <p:nvPr/>
        </p:nvCxnSpPr>
        <p:spPr>
          <a:xfrm>
            <a:off x="6492021" y="3456649"/>
            <a:ext cx="376666" cy="319849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FC13A173-95DC-18CB-6988-262FAC1AF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5301" y="1620819"/>
            <a:ext cx="2660458" cy="117849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</p:spTree>
    <p:extLst>
      <p:ext uri="{BB962C8B-B14F-4D97-AF65-F5344CB8AC3E}">
        <p14:creationId xmlns:p14="http://schemas.microsoft.com/office/powerpoint/2010/main" val="1948212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7" y="831270"/>
            <a:ext cx="6688912" cy="519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일반설정에 관련된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 startAt="8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작업 표시줄에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App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아이콘을 고정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</a:p>
          <a:p>
            <a:pPr marL="489150" lvl="1" indent="-228600">
              <a:buAutoNum type="arabicPeriod" startAt="8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 startAt="8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테마를 설정한다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라디오박스로 구현됨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889200" lvl="2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Windows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테마 사용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윈도우 운영체제의 테마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라이트 모드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따라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 Do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테마를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767C2F-A170-E0ED-CA9C-41C12A4E22DD}"/>
              </a:ext>
            </a:extLst>
          </p:cNvPr>
          <p:cNvSpPr/>
          <p:nvPr/>
        </p:nvSpPr>
        <p:spPr>
          <a:xfrm>
            <a:off x="1899138" y="3429000"/>
            <a:ext cx="1230924" cy="650631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725AB3E-E539-81C8-632C-7DCB18FB2E76}"/>
              </a:ext>
            </a:extLst>
          </p:cNvPr>
          <p:cNvSpPr/>
          <p:nvPr/>
        </p:nvSpPr>
        <p:spPr>
          <a:xfrm>
            <a:off x="1747664" y="3248741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8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4AEC55-0285-D246-48E2-0A5C98EB5958}"/>
              </a:ext>
            </a:extLst>
          </p:cNvPr>
          <p:cNvSpPr/>
          <p:nvPr/>
        </p:nvSpPr>
        <p:spPr>
          <a:xfrm>
            <a:off x="1899138" y="4457734"/>
            <a:ext cx="1230924" cy="1129659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EE543DC-2338-D3BB-249D-1D7688FCBB88}"/>
              </a:ext>
            </a:extLst>
          </p:cNvPr>
          <p:cNvSpPr/>
          <p:nvPr/>
        </p:nvSpPr>
        <p:spPr>
          <a:xfrm>
            <a:off x="1747664" y="427747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BCEB70-408A-1339-F175-3E32144B4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57" y="4002604"/>
            <a:ext cx="2423370" cy="1883344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1AEB6D-315C-CD47-4D27-AA50858F7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225" y="1936251"/>
            <a:ext cx="2423371" cy="1883344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72E621A-9FBC-AD0C-64F8-8B99D855478C}"/>
              </a:ext>
            </a:extLst>
          </p:cNvPr>
          <p:cNvCxnSpPr>
            <a:endCxn id="18" idx="1"/>
          </p:cNvCxnSpPr>
          <p:nvPr/>
        </p:nvCxnSpPr>
        <p:spPr>
          <a:xfrm flipV="1">
            <a:off x="2664069" y="2877923"/>
            <a:ext cx="1219156" cy="1966639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2937281-4D6D-595C-603D-00A13419697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787162" y="4944276"/>
            <a:ext cx="1092895" cy="121468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8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6" y="831270"/>
            <a:ext cx="6688916" cy="51954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login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8522AE-F860-A8DA-D081-73B7A9C8734E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23FA5F-E167-51EC-A53E-4C0BF83B14A4}"/>
              </a:ext>
            </a:extLst>
          </p:cNvPr>
          <p:cNvSpPr/>
          <p:nvPr/>
        </p:nvSpPr>
        <p:spPr>
          <a:xfrm>
            <a:off x="2771775" y="3962400"/>
            <a:ext cx="1905000" cy="48577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670D0B-0304-1034-195E-2B144EEA9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35" y="2372534"/>
            <a:ext cx="2594192" cy="292089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7410A5-6CF3-4946-43D5-6D8780BD41A7}"/>
              </a:ext>
            </a:extLst>
          </p:cNvPr>
          <p:cNvSpPr/>
          <p:nvPr/>
        </p:nvSpPr>
        <p:spPr>
          <a:xfrm>
            <a:off x="4848225" y="2867025"/>
            <a:ext cx="2743030" cy="156605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33B2DC-D690-8F75-1089-0A9990EE58B3}"/>
              </a:ext>
            </a:extLst>
          </p:cNvPr>
          <p:cNvSpPr/>
          <p:nvPr/>
        </p:nvSpPr>
        <p:spPr>
          <a:xfrm>
            <a:off x="6162675" y="4848225"/>
            <a:ext cx="1276350" cy="445201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2624137" y="3801974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39133E0-2915-5992-034E-0B9FB15373F6}"/>
              </a:ext>
            </a:extLst>
          </p:cNvPr>
          <p:cNvSpPr/>
          <p:nvPr/>
        </p:nvSpPr>
        <p:spPr>
          <a:xfrm>
            <a:off x="4687673" y="2719387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로그인 버튼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로그인 옵션 창으로 전환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계정 확인 후 메인 화면으로 이동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2E2707D-1DE9-25D1-8E3C-E8C52D35922E}"/>
              </a:ext>
            </a:extLst>
          </p:cNvPr>
          <p:cNvSpPr/>
          <p:nvPr/>
        </p:nvSpPr>
        <p:spPr>
          <a:xfrm>
            <a:off x="5992920" y="4675753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2E72E15-84FE-16FB-B455-4FE7488DA7F3}"/>
              </a:ext>
            </a:extLst>
          </p:cNvPr>
          <p:cNvSpPr/>
          <p:nvPr/>
        </p:nvSpPr>
        <p:spPr>
          <a:xfrm rot="20333038">
            <a:off x="4556917" y="3858956"/>
            <a:ext cx="426031" cy="28569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6EBF62B-4ECC-2689-8805-ADD8611B8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3CE541-26A6-C230-CC41-5FF180A1CACB}"/>
              </a:ext>
            </a:extLst>
          </p:cNvPr>
          <p:cNvSpPr/>
          <p:nvPr/>
        </p:nvSpPr>
        <p:spPr>
          <a:xfrm>
            <a:off x="2192055" y="3014662"/>
            <a:ext cx="3169085" cy="2305042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4BCBC-9735-A6F9-0F5C-14F21542880D}"/>
              </a:ext>
            </a:extLst>
          </p:cNvPr>
          <p:cNvSpPr txBox="1"/>
          <p:nvPr/>
        </p:nvSpPr>
        <p:spPr>
          <a:xfrm>
            <a:off x="2277717" y="4441114"/>
            <a:ext cx="2557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창 전환 없이 페이지에서 아이디</a:t>
            </a:r>
            <a:r>
              <a:rPr lang="en-US" altLang="ko-KR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비밀번호</a:t>
            </a:r>
            <a:endParaRPr lang="en-US" altLang="ko-KR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 받아 로그인</a:t>
            </a:r>
          </a:p>
        </p:txBody>
      </p:sp>
    </p:spTree>
    <p:extLst>
      <p:ext uri="{BB962C8B-B14F-4D97-AF65-F5344CB8AC3E}">
        <p14:creationId xmlns:p14="http://schemas.microsoft.com/office/powerpoint/2010/main" val="2801590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31270"/>
            <a:ext cx="6685188" cy="519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스마트 목록 설정에 관련된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스위치 버튼을 통해 메인 화면의 스마트 목록 영역에서 원하는 목록만 사용 할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89150" lvl="1" indent="-228600"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빈 스마트 목록을 안보이게 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스위치 버튼으로 끄고 켤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95681C-636E-0302-083F-4BEFC0D14C58}"/>
              </a:ext>
            </a:extLst>
          </p:cNvPr>
          <p:cNvSpPr/>
          <p:nvPr/>
        </p:nvSpPr>
        <p:spPr>
          <a:xfrm>
            <a:off x="1820008" y="2584937"/>
            <a:ext cx="3868615" cy="161961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C789F30-A1C4-DDC4-3EC7-5C7DD6584643}"/>
              </a:ext>
            </a:extLst>
          </p:cNvPr>
          <p:cNvSpPr/>
          <p:nvPr/>
        </p:nvSpPr>
        <p:spPr>
          <a:xfrm>
            <a:off x="1672370" y="2437299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3818C-0B5E-6DF1-AD3A-51F04C64B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519" y="2227135"/>
            <a:ext cx="1855792" cy="2403730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1B9B9C-B36B-5C1C-9FCC-160281A56F08}"/>
              </a:ext>
            </a:extLst>
          </p:cNvPr>
          <p:cNvCxnSpPr>
            <a:cxnSpLocks/>
          </p:cNvCxnSpPr>
          <p:nvPr/>
        </p:nvCxnSpPr>
        <p:spPr>
          <a:xfrm>
            <a:off x="2956468" y="3059582"/>
            <a:ext cx="3134108" cy="369414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99EB4DA-CBC7-F619-7426-F33157C6A984}"/>
              </a:ext>
            </a:extLst>
          </p:cNvPr>
          <p:cNvCxnSpPr>
            <a:cxnSpLocks/>
          </p:cNvCxnSpPr>
          <p:nvPr/>
        </p:nvCxnSpPr>
        <p:spPr>
          <a:xfrm flipV="1">
            <a:off x="2956468" y="3692769"/>
            <a:ext cx="3134108" cy="71105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233591-BD89-C6F3-E3C8-9B441204C934}"/>
              </a:ext>
            </a:extLst>
          </p:cNvPr>
          <p:cNvSpPr/>
          <p:nvPr/>
        </p:nvSpPr>
        <p:spPr>
          <a:xfrm>
            <a:off x="1820007" y="4290646"/>
            <a:ext cx="1336431" cy="580292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AFE717-76E0-06AB-59AE-4576145C6C79}"/>
              </a:ext>
            </a:extLst>
          </p:cNvPr>
          <p:cNvSpPr/>
          <p:nvPr/>
        </p:nvSpPr>
        <p:spPr>
          <a:xfrm>
            <a:off x="1672370" y="4161294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1F11CDA-9163-75E6-3BE1-71FB0ABB6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075" y="4894638"/>
            <a:ext cx="2693339" cy="1727751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21A524-B8C5-5DDC-BA67-EA11ACFB189A}"/>
              </a:ext>
            </a:extLst>
          </p:cNvPr>
          <p:cNvCxnSpPr>
            <a:cxnSpLocks/>
          </p:cNvCxnSpPr>
          <p:nvPr/>
        </p:nvCxnSpPr>
        <p:spPr>
          <a:xfrm>
            <a:off x="2315252" y="4813153"/>
            <a:ext cx="1078579" cy="1594245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6C0D572-9A42-A69C-42E2-ED0023CC920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4650745" y="4204554"/>
            <a:ext cx="1346669" cy="690084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2013FC7-93F0-1262-F0CE-097F30B3C521}"/>
              </a:ext>
            </a:extLst>
          </p:cNvPr>
          <p:cNvSpPr txBox="1"/>
          <p:nvPr/>
        </p:nvSpPr>
        <p:spPr>
          <a:xfrm>
            <a:off x="6026010" y="4764278"/>
            <a:ext cx="1752162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작업을 </a:t>
            </a: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등록했으나</a:t>
            </a:r>
            <a:endParaRPr lang="en-US" altLang="ko-KR" sz="1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중요 또는 할당된 작업 없어</a:t>
            </a:r>
            <a:endParaRPr lang="en-US" altLang="ko-KR" sz="1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보이지 않음</a:t>
            </a:r>
            <a:r>
              <a:rPr lang="en-US" altLang="ko-KR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1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348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31270"/>
            <a:ext cx="6685188" cy="519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스마트 목록 설정에 관련된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 startAt="3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마감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 작업을 보여줄 지 아닐 지에 대한 설정을 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스위치 버튼으로 끄고 켤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 목록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FB5BF1-5EAF-D509-26E4-B592EA71F390}"/>
              </a:ext>
            </a:extLst>
          </p:cNvPr>
          <p:cNvSpPr/>
          <p:nvPr/>
        </p:nvSpPr>
        <p:spPr>
          <a:xfrm>
            <a:off x="1899138" y="4897315"/>
            <a:ext cx="1943100" cy="47478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E0FF9C-E39D-1648-5C7A-E85928D4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238" y="2155249"/>
            <a:ext cx="2737564" cy="2488222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CBFF2C80-8079-F660-6F17-EDCEBCD2362F}"/>
              </a:ext>
            </a:extLst>
          </p:cNvPr>
          <p:cNvSpPr/>
          <p:nvPr/>
        </p:nvSpPr>
        <p:spPr>
          <a:xfrm>
            <a:off x="4543520" y="4045571"/>
            <a:ext cx="703384" cy="452686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3496018-9DCD-630A-1D42-3D460264939A}"/>
              </a:ext>
            </a:extLst>
          </p:cNvPr>
          <p:cNvSpPr/>
          <p:nvPr/>
        </p:nvSpPr>
        <p:spPr>
          <a:xfrm>
            <a:off x="1750946" y="4736539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C0C05C-FFCD-1E39-F7F8-86CBE344EF2A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497015" y="4271914"/>
            <a:ext cx="2046505" cy="906755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104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31270"/>
            <a:ext cx="6685188" cy="51954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연결된 앱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Microsoft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지원하는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‘planner’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연결하여 사 용할 지에 대한 여부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스위치 버튼으로 끄고 켤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연결된 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32B723-B770-4FEE-62A2-F38F82C2D308}"/>
              </a:ext>
            </a:extLst>
          </p:cNvPr>
          <p:cNvSpPr/>
          <p:nvPr/>
        </p:nvSpPr>
        <p:spPr>
          <a:xfrm>
            <a:off x="1872762" y="1459523"/>
            <a:ext cx="3754315" cy="89681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80689-CBCC-339B-ABD6-49982F4F0297}"/>
              </a:ext>
            </a:extLst>
          </p:cNvPr>
          <p:cNvSpPr/>
          <p:nvPr/>
        </p:nvSpPr>
        <p:spPr>
          <a:xfrm>
            <a:off x="1750946" y="131188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33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31270"/>
            <a:ext cx="6685188" cy="51954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알림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PC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작업에 할당되어 있는 기간에 맞춰 미리 알림 받을 것인가에 대한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스위치 버튼으로 끄고 켤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89150" lvl="1" indent="-228600"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공유 목록 활동에 대해 알림 여부 설정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스위치 버튼으로 끄고 켤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32B723-B770-4FEE-62A2-F38F82C2D308}"/>
              </a:ext>
            </a:extLst>
          </p:cNvPr>
          <p:cNvSpPr/>
          <p:nvPr/>
        </p:nvSpPr>
        <p:spPr>
          <a:xfrm>
            <a:off x="1872763" y="2901004"/>
            <a:ext cx="879230" cy="42248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80689-CBCC-339B-ABD6-49982F4F0297}"/>
              </a:ext>
            </a:extLst>
          </p:cNvPr>
          <p:cNvSpPr/>
          <p:nvPr/>
        </p:nvSpPr>
        <p:spPr>
          <a:xfrm>
            <a:off x="1750946" y="2727447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CEFAA-9A17-D030-1DE4-980CF49019A2}"/>
              </a:ext>
            </a:extLst>
          </p:cNvPr>
          <p:cNvSpPr/>
          <p:nvPr/>
        </p:nvSpPr>
        <p:spPr>
          <a:xfrm>
            <a:off x="1872763" y="3376698"/>
            <a:ext cx="879230" cy="42248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7B0E9A-85A3-50E6-02F5-357953F0E4EF}"/>
              </a:ext>
            </a:extLst>
          </p:cNvPr>
          <p:cNvSpPr/>
          <p:nvPr/>
        </p:nvSpPr>
        <p:spPr>
          <a:xfrm>
            <a:off x="1750946" y="3203141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421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09" y="831270"/>
            <a:ext cx="6685188" cy="51954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setting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도움말 및 피드백 영역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89150" lvl="1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수동 또는 자동으로 동기화 버튼이 비활성화되며 모바일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웨어러블 기기와 작업목록 동기화 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94D6E3A-1ACE-ABF2-6996-007A5E3C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858C33-0B68-9911-25E1-0C7C3C90A6B5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도움말 및 피드백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325960-E886-BC0B-5582-4CDEE13A5622}"/>
              </a:ext>
            </a:extLst>
          </p:cNvPr>
          <p:cNvSpPr/>
          <p:nvPr/>
        </p:nvSpPr>
        <p:spPr>
          <a:xfrm>
            <a:off x="1872762" y="4464221"/>
            <a:ext cx="1551695" cy="49212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0A6E083-DE42-AF49-D7D0-A658BCB122B8}"/>
              </a:ext>
            </a:extLst>
          </p:cNvPr>
          <p:cNvSpPr/>
          <p:nvPr/>
        </p:nvSpPr>
        <p:spPr>
          <a:xfrm>
            <a:off x="1750946" y="4290664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F3D7EB-4B46-7917-A4A7-558343161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428" y="4638130"/>
            <a:ext cx="840852" cy="35853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7BB71A-EF5A-401D-17CD-BD63722AFAA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658064" y="4817398"/>
            <a:ext cx="914364" cy="3550"/>
          </a:xfrm>
          <a:prstGeom prst="straightConnector1">
            <a:avLst/>
          </a:prstGeom>
          <a:ln w="28575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039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87EED4-87EF-DB17-5798-AC30C5DC7FF2}"/>
              </a:ext>
            </a:extLst>
          </p:cNvPr>
          <p:cNvSpPr/>
          <p:nvPr/>
        </p:nvSpPr>
        <p:spPr>
          <a:xfrm>
            <a:off x="238126" y="238126"/>
            <a:ext cx="11719412" cy="6381749"/>
          </a:xfrm>
          <a:prstGeom prst="rect">
            <a:avLst/>
          </a:prstGeom>
          <a:noFill/>
          <a:ln w="48895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F3950F6-C27D-75A3-2915-874B424068E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감사합니다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.</a:t>
            </a:r>
            <a:endParaRPr lang="ko-KR" altLang="en-US" dirty="0"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39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5457B8-C676-1F52-C66F-18EBB3269710}"/>
              </a:ext>
            </a:extLst>
          </p:cNvPr>
          <p:cNvSpPr/>
          <p:nvPr/>
        </p:nvSpPr>
        <p:spPr>
          <a:xfrm>
            <a:off x="238126" y="238126"/>
            <a:ext cx="11719412" cy="6381749"/>
          </a:xfrm>
          <a:prstGeom prst="rect">
            <a:avLst/>
          </a:prstGeom>
          <a:noFill/>
          <a:ln w="48895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896052E-1835-38FF-B05A-A31D60EDF7A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2.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428312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Main_frame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메뉴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로그인 상태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스마트 목록 및 사용자 정의 목록 등을 한눈에 볼 수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기본적으로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목록과 일정을 추가할 수 있는 입력창이 있음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메뉴의 스마트 목록 또는 사용자 정의 목록을 클릭 시 안의 내용이 보여지는 공간임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F3AE68-8645-D817-9888-EF6E14B18F73}"/>
              </a:ext>
            </a:extLst>
          </p:cNvPr>
          <p:cNvSpPr/>
          <p:nvPr/>
        </p:nvSpPr>
        <p:spPr>
          <a:xfrm>
            <a:off x="359999" y="1057894"/>
            <a:ext cx="1870364" cy="4968829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0FA81B-55F1-06CB-4B57-8E3B96F85839}"/>
              </a:ext>
            </a:extLst>
          </p:cNvPr>
          <p:cNvSpPr/>
          <p:nvPr/>
        </p:nvSpPr>
        <p:spPr>
          <a:xfrm>
            <a:off x="2327564" y="1057894"/>
            <a:ext cx="4732197" cy="4964906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C55293-9E66-0850-01BC-EDBE39508F77}"/>
              </a:ext>
            </a:extLst>
          </p:cNvPr>
          <p:cNvSpPr/>
          <p:nvPr/>
        </p:nvSpPr>
        <p:spPr>
          <a:xfrm>
            <a:off x="207918" y="94530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AC42B63-1239-D139-943E-498E87241697}"/>
              </a:ext>
            </a:extLst>
          </p:cNvPr>
          <p:cNvSpPr/>
          <p:nvPr/>
        </p:nvSpPr>
        <p:spPr>
          <a:xfrm>
            <a:off x="2192514" y="94530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3DD433-1F9F-5C64-4E44-5BDA9C411929}"/>
              </a:ext>
            </a:extLst>
          </p:cNvPr>
          <p:cNvSpPr/>
          <p:nvPr/>
        </p:nvSpPr>
        <p:spPr>
          <a:xfrm>
            <a:off x="87682" y="902290"/>
            <a:ext cx="7214992" cy="5190013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69349-73C6-51B9-FCF6-B97450A81676}"/>
              </a:ext>
            </a:extLst>
          </p:cNvPr>
          <p:cNvSpPr txBox="1"/>
          <p:nvPr/>
        </p:nvSpPr>
        <p:spPr>
          <a:xfrm>
            <a:off x="5028245" y="552472"/>
            <a:ext cx="255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레이아웃 그대로 사용</a:t>
            </a:r>
          </a:p>
        </p:txBody>
      </p:sp>
    </p:spTree>
    <p:extLst>
      <p:ext uri="{BB962C8B-B14F-4D97-AF65-F5344CB8AC3E}">
        <p14:creationId xmlns:p14="http://schemas.microsoft.com/office/powerpoint/2010/main" val="227070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C2E11F-D16B-3A39-BB16-33E149B3F890}"/>
              </a:ext>
            </a:extLst>
          </p:cNvPr>
          <p:cNvSpPr/>
          <p:nvPr/>
        </p:nvSpPr>
        <p:spPr>
          <a:xfrm>
            <a:off x="238126" y="238126"/>
            <a:ext cx="11719412" cy="6381749"/>
          </a:xfrm>
          <a:prstGeom prst="rect">
            <a:avLst/>
          </a:prstGeom>
          <a:noFill/>
          <a:ln w="48895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DCF7ACE-4F0F-5036-3B02-B720E90EBCD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3.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메인 화면</a:t>
            </a:r>
            <a:r>
              <a:rPr lang="en-US" altLang="ko-KR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 - </a:t>
            </a:r>
            <a:r>
              <a:rPr lang="ko-KR" altLang="en-US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Variable ExtraBold" panose="02000003000000020004" pitchFamily="2" charset="-127"/>
              </a:rPr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81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Menu_Frame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23FA5F-E167-51EC-A53E-4C0BF83B14A4}"/>
              </a:ext>
            </a:extLst>
          </p:cNvPr>
          <p:cNvSpPr/>
          <p:nvPr/>
        </p:nvSpPr>
        <p:spPr>
          <a:xfrm>
            <a:off x="370846" y="1113311"/>
            <a:ext cx="1457954" cy="29527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7410A5-6CF3-4946-43D5-6D8780BD41A7}"/>
              </a:ext>
            </a:extLst>
          </p:cNvPr>
          <p:cNvSpPr/>
          <p:nvPr/>
        </p:nvSpPr>
        <p:spPr>
          <a:xfrm>
            <a:off x="354921" y="1825264"/>
            <a:ext cx="1921552" cy="1794236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207918" y="94530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로그인한 계정 상태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등록된 일정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일 검색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 할 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스마트 목록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목록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목록 생성 버튼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 정의 그룹 생성 버튼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2E2707D-1DE9-25D1-8E3C-E8C52D35922E}"/>
              </a:ext>
            </a:extLst>
          </p:cNvPr>
          <p:cNvSpPr/>
          <p:nvPr/>
        </p:nvSpPr>
        <p:spPr>
          <a:xfrm>
            <a:off x="207918" y="1711391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33B2DC-D690-8F75-1089-0A9990EE58B3}"/>
              </a:ext>
            </a:extLst>
          </p:cNvPr>
          <p:cNvSpPr/>
          <p:nvPr/>
        </p:nvSpPr>
        <p:spPr>
          <a:xfrm>
            <a:off x="393019" y="1456434"/>
            <a:ext cx="1883454" cy="30777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39133E0-2915-5992-034E-0B9FB15373F6}"/>
              </a:ext>
            </a:extLst>
          </p:cNvPr>
          <p:cNvSpPr/>
          <p:nvPr/>
        </p:nvSpPr>
        <p:spPr>
          <a:xfrm>
            <a:off x="207918" y="1328534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9A2096-0417-4DC4-9408-23EF0852E6C6}"/>
              </a:ext>
            </a:extLst>
          </p:cNvPr>
          <p:cNvSpPr/>
          <p:nvPr/>
        </p:nvSpPr>
        <p:spPr>
          <a:xfrm>
            <a:off x="354921" y="5705475"/>
            <a:ext cx="1150029" cy="382302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02E1F8-A7D9-826D-70DF-AB851B757686}"/>
              </a:ext>
            </a:extLst>
          </p:cNvPr>
          <p:cNvSpPr/>
          <p:nvPr/>
        </p:nvSpPr>
        <p:spPr>
          <a:xfrm>
            <a:off x="1861161" y="5705475"/>
            <a:ext cx="415312" cy="382302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6E2D6C-73B4-F186-0089-BFE0EAA2BBF5}"/>
              </a:ext>
            </a:extLst>
          </p:cNvPr>
          <p:cNvSpPr/>
          <p:nvPr/>
        </p:nvSpPr>
        <p:spPr>
          <a:xfrm>
            <a:off x="199320" y="5544699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5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978831-38F7-1056-216A-2680B7891FB6}"/>
              </a:ext>
            </a:extLst>
          </p:cNvPr>
          <p:cNvSpPr/>
          <p:nvPr/>
        </p:nvSpPr>
        <p:spPr>
          <a:xfrm>
            <a:off x="1729717" y="5544698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6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A4AE01-0813-A3DC-25B0-52B70633D27C}"/>
              </a:ext>
            </a:extLst>
          </p:cNvPr>
          <p:cNvSpPr/>
          <p:nvPr/>
        </p:nvSpPr>
        <p:spPr>
          <a:xfrm>
            <a:off x="354921" y="3695700"/>
            <a:ext cx="1921552" cy="121890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0921ED-A181-533F-BAFA-E2892937CACA}"/>
              </a:ext>
            </a:extLst>
          </p:cNvPr>
          <p:cNvSpPr/>
          <p:nvPr/>
        </p:nvSpPr>
        <p:spPr>
          <a:xfrm>
            <a:off x="199321" y="3542478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F670D1-A54D-52DB-A75B-2AA2A9D91521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010B0C-334D-D1B3-2CE1-B20AE9EA6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3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76D261-557E-3EDA-8441-5CDC975F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6" y="831270"/>
            <a:ext cx="6688915" cy="51954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2D3899-8AF0-9DC3-7D0C-C3650BCCD546}"/>
              </a:ext>
            </a:extLst>
          </p:cNvPr>
          <p:cNvSpPr/>
          <p:nvPr/>
        </p:nvSpPr>
        <p:spPr>
          <a:xfrm>
            <a:off x="8046720" y="588599"/>
            <a:ext cx="3774434" cy="5680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84C6B6-F6EC-C885-E9F9-DB327B894307}"/>
              </a:ext>
            </a:extLst>
          </p:cNvPr>
          <p:cNvSpPr/>
          <p:nvPr/>
        </p:nvSpPr>
        <p:spPr>
          <a:xfrm>
            <a:off x="8046720" y="572475"/>
            <a:ext cx="1034451" cy="344917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 </a:t>
            </a:r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CE3A6-A414-4A5A-0A5F-3F909459DD22}"/>
              </a:ext>
            </a:extLst>
          </p:cNvPr>
          <p:cNvSpPr/>
          <p:nvPr/>
        </p:nvSpPr>
        <p:spPr>
          <a:xfrm>
            <a:off x="9081171" y="557373"/>
            <a:ext cx="2577429" cy="344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5377F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menu</a:t>
            </a:r>
            <a:endParaRPr lang="ko-KR" altLang="en-US" sz="1100" dirty="0">
              <a:solidFill>
                <a:srgbClr val="5377F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1AC92D-147E-492F-51FA-B3CB11728779}"/>
              </a:ext>
            </a:extLst>
          </p:cNvPr>
          <p:cNvCxnSpPr>
            <a:cxnSpLocks/>
          </p:cNvCxnSpPr>
          <p:nvPr/>
        </p:nvCxnSpPr>
        <p:spPr>
          <a:xfrm flipH="1">
            <a:off x="360000" y="564162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23FA5F-E167-51EC-A53E-4C0BF83B14A4}"/>
              </a:ext>
            </a:extLst>
          </p:cNvPr>
          <p:cNvSpPr/>
          <p:nvPr/>
        </p:nvSpPr>
        <p:spPr>
          <a:xfrm>
            <a:off x="370846" y="1113311"/>
            <a:ext cx="1457954" cy="29527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BB1D0-8B60-FF8D-4DF9-23CCCFC4607E}"/>
              </a:ext>
            </a:extLst>
          </p:cNvPr>
          <p:cNvSpPr/>
          <p:nvPr/>
        </p:nvSpPr>
        <p:spPr>
          <a:xfrm>
            <a:off x="8046720" y="1273459"/>
            <a:ext cx="3774434" cy="49808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ABF986C-1D77-8FCF-60C8-D7E39A3ED5A3}"/>
              </a:ext>
            </a:extLst>
          </p:cNvPr>
          <p:cNvSpPr/>
          <p:nvPr/>
        </p:nvSpPr>
        <p:spPr>
          <a:xfrm>
            <a:off x="208553" y="945305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D06E6B-BD43-5C01-ABB7-29A43773F04F}"/>
              </a:ext>
            </a:extLst>
          </p:cNvPr>
          <p:cNvSpPr/>
          <p:nvPr/>
        </p:nvSpPr>
        <p:spPr>
          <a:xfrm>
            <a:off x="8046720" y="1272429"/>
            <a:ext cx="3774434" cy="500813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계정 클릭 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Drop-down list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설정 메뉴 보임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계정 관리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열려 있는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App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화면을 어둡게 하여 계정 관리창에 포커스를 줌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 계정에서 로그아웃 또는 추가 계정으로 로그인하여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App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계정 전환이 가능함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3200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32000" lvl="1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로그아웃 버튼을 클릭하게 되면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confirm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창 확인 후 현재 로그인 되어 있는 계정에서 로그아웃하고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로그인 페이지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돌아감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628650" lvl="1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설정 페이지로 이동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 프레임에서 설정 페이지로 이동함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모바일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웨어러블 기기와 할 일 목록을 동기화함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727397-65EA-E239-D35F-338C0379C6E1}"/>
              </a:ext>
            </a:extLst>
          </p:cNvPr>
          <p:cNvSpPr/>
          <p:nvPr/>
        </p:nvSpPr>
        <p:spPr>
          <a:xfrm>
            <a:off x="8046720" y="913459"/>
            <a:ext cx="3774434" cy="358969"/>
          </a:xfrm>
          <a:prstGeom prst="rect">
            <a:avLst/>
          </a:prstGeom>
          <a:solidFill>
            <a:srgbClr val="2B94FB"/>
          </a:solidFill>
          <a:ln>
            <a:solidFill>
              <a:srgbClr val="2B94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Descriptions</a:t>
            </a:r>
            <a:endParaRPr lang="ko-KR" altLang="en-US" sz="1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BC6F16-0C6E-2E14-E39F-C675615CEE51}"/>
              </a:ext>
            </a:extLst>
          </p:cNvPr>
          <p:cNvCxnSpPr>
            <a:cxnSpLocks/>
          </p:cNvCxnSpPr>
          <p:nvPr/>
        </p:nvCxnSpPr>
        <p:spPr>
          <a:xfrm flipH="1">
            <a:off x="359999" y="6280567"/>
            <a:ext cx="11461154" cy="15093"/>
          </a:xfrm>
          <a:prstGeom prst="line">
            <a:avLst/>
          </a:prstGeom>
          <a:ln>
            <a:solidFill>
              <a:srgbClr val="2B9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37F2DB7-16E4-A8C7-CDB3-5771DB89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99" y="961763"/>
            <a:ext cx="2297957" cy="1857717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33B2DC-D690-8F75-1089-0A9990EE58B3}"/>
              </a:ext>
            </a:extLst>
          </p:cNvPr>
          <p:cNvSpPr/>
          <p:nvPr/>
        </p:nvSpPr>
        <p:spPr>
          <a:xfrm>
            <a:off x="2272261" y="1539099"/>
            <a:ext cx="956553" cy="30777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07CC9BD-288A-C7EC-F74A-AE23A626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31" y="958229"/>
            <a:ext cx="3353635" cy="2604855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5944989-C23E-98C5-7F49-F857D7D0C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6" y="3021155"/>
            <a:ext cx="3355623" cy="2606400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EE9834E-CBE1-2AD5-CF5F-60E0F88D7892}"/>
              </a:ext>
            </a:extLst>
          </p:cNvPr>
          <p:cNvSpPr/>
          <p:nvPr/>
        </p:nvSpPr>
        <p:spPr>
          <a:xfrm>
            <a:off x="2264884" y="1925740"/>
            <a:ext cx="956553" cy="30777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3237FB9-52F7-6643-1A7D-FACD6ADA6A52}"/>
              </a:ext>
            </a:extLst>
          </p:cNvPr>
          <p:cNvSpPr/>
          <p:nvPr/>
        </p:nvSpPr>
        <p:spPr>
          <a:xfrm>
            <a:off x="2264884" y="2331407"/>
            <a:ext cx="956553" cy="30777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39133E0-2915-5992-034E-0B9FB15373F6}"/>
              </a:ext>
            </a:extLst>
          </p:cNvPr>
          <p:cNvSpPr/>
          <p:nvPr/>
        </p:nvSpPr>
        <p:spPr>
          <a:xfrm>
            <a:off x="2083944" y="1427691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</a:t>
            </a:r>
            <a:endParaRPr lang="ko-KR" altLang="en-US" sz="120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F69CFD-53D1-9ECE-5983-251A968491FA}"/>
              </a:ext>
            </a:extLst>
          </p:cNvPr>
          <p:cNvSpPr/>
          <p:nvPr/>
        </p:nvSpPr>
        <p:spPr>
          <a:xfrm>
            <a:off x="2083944" y="1909556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3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7AD5D71-814B-AD4C-2A53-043337C35CC7}"/>
              </a:ext>
            </a:extLst>
          </p:cNvPr>
          <p:cNvSpPr/>
          <p:nvPr/>
        </p:nvSpPr>
        <p:spPr>
          <a:xfrm>
            <a:off x="2083944" y="2357231"/>
            <a:ext cx="295275" cy="295275"/>
          </a:xfrm>
          <a:prstGeom prst="ellipse">
            <a:avLst/>
          </a:prstGeom>
          <a:solidFill>
            <a:srgbClr val="2B94FB"/>
          </a:solidFill>
          <a:ln w="38100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</a:t>
            </a: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B75E9F57-CCD5-947A-6D14-0A3749912CE9}"/>
              </a:ext>
            </a:extLst>
          </p:cNvPr>
          <p:cNvSpPr/>
          <p:nvPr/>
        </p:nvSpPr>
        <p:spPr>
          <a:xfrm>
            <a:off x="1695450" y="1113311"/>
            <a:ext cx="426031" cy="28569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DE70C2C-5CA7-7429-FF86-5DE570869BD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228814" y="1692988"/>
            <a:ext cx="2409986" cy="407731"/>
          </a:xfrm>
          <a:prstGeom prst="straightConnector1">
            <a:avLst/>
          </a:prstGeom>
          <a:ln w="38100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E0DDC0A-10A4-5DCC-214F-E4FDBE41BB0B}"/>
              </a:ext>
            </a:extLst>
          </p:cNvPr>
          <p:cNvCxnSpPr>
            <a:cxnSpLocks/>
          </p:cNvCxnSpPr>
          <p:nvPr/>
        </p:nvCxnSpPr>
        <p:spPr>
          <a:xfrm flipH="1">
            <a:off x="2352668" y="2231109"/>
            <a:ext cx="404141" cy="1084406"/>
          </a:xfrm>
          <a:prstGeom prst="straightConnector1">
            <a:avLst/>
          </a:prstGeom>
          <a:ln w="38100">
            <a:solidFill>
              <a:srgbClr val="A6BC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9695904-14C0-CBB7-F30C-800072FEC7C3}"/>
              </a:ext>
            </a:extLst>
          </p:cNvPr>
          <p:cNvSpPr txBox="1"/>
          <p:nvPr/>
        </p:nvSpPr>
        <p:spPr>
          <a:xfrm>
            <a:off x="678992" y="302311"/>
            <a:ext cx="300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 계정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C7520D11-63A9-5980-774A-88EE34442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6" y="337232"/>
            <a:ext cx="250996" cy="204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364411-6824-7B29-E57A-5101CF9CD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2877981"/>
            <a:ext cx="1928100" cy="1168746"/>
          </a:xfrm>
          <a:prstGeom prst="rect">
            <a:avLst/>
          </a:prstGeom>
          <a:ln w="28575">
            <a:solidFill>
              <a:srgbClr val="A6BCF8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F86B77-4FA2-1A78-C493-0D6076113B1E}"/>
              </a:ext>
            </a:extLst>
          </p:cNvPr>
          <p:cNvSpPr/>
          <p:nvPr/>
        </p:nvSpPr>
        <p:spPr>
          <a:xfrm rot="5400000">
            <a:off x="6055262" y="2624544"/>
            <a:ext cx="426031" cy="28569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gradFill flip="none" rotWithShape="1">
              <a:gsLst>
                <a:gs pos="0">
                  <a:srgbClr val="5377F0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2B94FB"/>
                </a:gs>
              </a:gsLst>
              <a:path path="rect">
                <a:fillToRect l="100000" t="100000"/>
              </a:path>
              <a:tileRect r="-100000" b="-100000"/>
            </a:gra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A5474D-F89F-F93A-4556-6EE4F0656DC6}"/>
              </a:ext>
            </a:extLst>
          </p:cNvPr>
          <p:cNvSpPr/>
          <p:nvPr/>
        </p:nvSpPr>
        <p:spPr>
          <a:xfrm>
            <a:off x="5999967" y="2980406"/>
            <a:ext cx="951978" cy="961652"/>
          </a:xfrm>
          <a:prstGeom prst="rect">
            <a:avLst/>
          </a:prstGeom>
          <a:noFill/>
          <a:ln w="762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2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C00000"/>
          </a:solidFill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2319</Words>
  <Application>Microsoft Office PowerPoint</Application>
  <PresentationFormat>와이드스크린</PresentationFormat>
  <Paragraphs>528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KoPubWorld돋움체 Bold</vt:lpstr>
      <vt:lpstr>KoPubWorld돋움체 Light</vt:lpstr>
      <vt:lpstr>KoPubWorld돋움체 Medium</vt:lpstr>
      <vt:lpstr>Noto Sans KR ExtraBold</vt:lpstr>
      <vt:lpstr>Pretendard Variable ExtraBold</vt:lpstr>
      <vt:lpstr>Pretendard Variable SemiBold</vt:lpstr>
      <vt:lpstr>맑은 고딕</vt:lpstr>
      <vt:lpstr>Arial</vt:lpstr>
      <vt:lpstr>Office 테마</vt:lpstr>
      <vt:lpstr>Microsoft To-Do 화면 정의서 및 기능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 JEONG</dc:creator>
  <cp:lastModifiedBy>JY JEONG</cp:lastModifiedBy>
  <cp:revision>82</cp:revision>
  <dcterms:created xsi:type="dcterms:W3CDTF">2024-04-09T01:12:05Z</dcterms:created>
  <dcterms:modified xsi:type="dcterms:W3CDTF">2024-04-17T09:16:57Z</dcterms:modified>
</cp:coreProperties>
</file>